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3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4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5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6.xml" ContentType="application/vnd.openxmlformats-officedocument.theme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7.xml" ContentType="application/vnd.openxmlformats-officedocument.theme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ink/ink1.xml" ContentType="application/inkml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726" r:id="rId4"/>
    <p:sldMasterId id="2147483736" r:id="rId5"/>
    <p:sldMasterId id="2147483746" r:id="rId6"/>
    <p:sldMasterId id="2147483756" r:id="rId7"/>
    <p:sldMasterId id="2147483829" r:id="rId8"/>
    <p:sldMasterId id="2147483859" r:id="rId9"/>
    <p:sldMasterId id="2147483870" r:id="rId10"/>
    <p:sldMasterId id="2147483888" r:id="rId11"/>
  </p:sldMasterIdLst>
  <p:notesMasterIdLst>
    <p:notesMasterId r:id="rId63"/>
  </p:notesMasterIdLst>
  <p:handoutMasterIdLst>
    <p:handoutMasterId r:id="rId64"/>
  </p:handoutMasterIdLst>
  <p:sldIdLst>
    <p:sldId id="325" r:id="rId12"/>
    <p:sldId id="356" r:id="rId13"/>
    <p:sldId id="380" r:id="rId14"/>
    <p:sldId id="388" r:id="rId15"/>
    <p:sldId id="390" r:id="rId16"/>
    <p:sldId id="391" r:id="rId17"/>
    <p:sldId id="432" r:id="rId18"/>
    <p:sldId id="403" r:id="rId19"/>
    <p:sldId id="392" r:id="rId20"/>
    <p:sldId id="393" r:id="rId21"/>
    <p:sldId id="434" r:id="rId22"/>
    <p:sldId id="397" r:id="rId23"/>
    <p:sldId id="398" r:id="rId24"/>
    <p:sldId id="433" r:id="rId25"/>
    <p:sldId id="399" r:id="rId26"/>
    <p:sldId id="394" r:id="rId27"/>
    <p:sldId id="406" r:id="rId28"/>
    <p:sldId id="395" r:id="rId29"/>
    <p:sldId id="404" r:id="rId30"/>
    <p:sldId id="436" r:id="rId31"/>
    <p:sldId id="435" r:id="rId32"/>
    <p:sldId id="437" r:id="rId33"/>
    <p:sldId id="439" r:id="rId34"/>
    <p:sldId id="396" r:id="rId35"/>
    <p:sldId id="440" r:id="rId36"/>
    <p:sldId id="401" r:id="rId37"/>
    <p:sldId id="408" r:id="rId38"/>
    <p:sldId id="410" r:id="rId39"/>
    <p:sldId id="417" r:id="rId40"/>
    <p:sldId id="415" r:id="rId41"/>
    <p:sldId id="418" r:id="rId42"/>
    <p:sldId id="409" r:id="rId43"/>
    <p:sldId id="411" r:id="rId44"/>
    <p:sldId id="414" r:id="rId45"/>
    <p:sldId id="416" r:id="rId46"/>
    <p:sldId id="419" r:id="rId47"/>
    <p:sldId id="420" r:id="rId48"/>
    <p:sldId id="421" r:id="rId49"/>
    <p:sldId id="422" r:id="rId50"/>
    <p:sldId id="423" r:id="rId51"/>
    <p:sldId id="412" r:id="rId52"/>
    <p:sldId id="428" r:id="rId53"/>
    <p:sldId id="438" r:id="rId54"/>
    <p:sldId id="441" r:id="rId55"/>
    <p:sldId id="442" r:id="rId56"/>
    <p:sldId id="443" r:id="rId57"/>
    <p:sldId id="444" r:id="rId58"/>
    <p:sldId id="445" r:id="rId59"/>
    <p:sldId id="430" r:id="rId60"/>
    <p:sldId id="389" r:id="rId61"/>
    <p:sldId id="387" r:id="rId62"/>
  </p:sldIdLst>
  <p:sldSz cx="12192000" cy="6858000"/>
  <p:notesSz cx="6797675" cy="992663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 userDrawn="1">
          <p15:clr>
            <a:srgbClr val="A4A3A4"/>
          </p15:clr>
        </p15:guide>
        <p15:guide id="2" pos="2141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Raghav,Gunjan" initials="R" lastIdx="5" clrIdx="0"/>
  <p:cmAuthor id="1" name="Herbert Geers" initials="HG" lastIdx="1" clrIdx="1">
    <p:extLst>
      <p:ext uri="{19B8F6BF-5375-455C-9EA6-DF929625EA0E}">
        <p15:presenceInfo xmlns:p15="http://schemas.microsoft.com/office/powerpoint/2012/main" userId="S::herbert.geers@nl.abnamro.com::cee86898-a773-457d-9f17-19b29a23ba23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33CC"/>
    <a:srgbClr val="99FF99"/>
    <a:srgbClr val="00CC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597"/>
    <p:restoredTop sz="94767"/>
  </p:normalViewPr>
  <p:slideViewPr>
    <p:cSldViewPr snapToGrid="0">
      <p:cViewPr varScale="1">
        <p:scale>
          <a:sx n="144" d="100"/>
          <a:sy n="144" d="100"/>
        </p:scale>
        <p:origin x="232" y="24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3127"/>
        <p:guide pos="2141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5.xml"/><Relationship Id="rId21" Type="http://schemas.openxmlformats.org/officeDocument/2006/relationships/slide" Target="slides/slide10.xml"/><Relationship Id="rId42" Type="http://schemas.openxmlformats.org/officeDocument/2006/relationships/slide" Target="slides/slide31.xml"/><Relationship Id="rId47" Type="http://schemas.openxmlformats.org/officeDocument/2006/relationships/slide" Target="slides/slide36.xml"/><Relationship Id="rId63" Type="http://schemas.openxmlformats.org/officeDocument/2006/relationships/notesMaster" Target="notesMasters/notesMaster1.xml"/><Relationship Id="rId68" Type="http://schemas.openxmlformats.org/officeDocument/2006/relationships/theme" Target="theme/theme1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5.xml"/><Relationship Id="rId29" Type="http://schemas.openxmlformats.org/officeDocument/2006/relationships/slide" Target="slides/slide18.xml"/><Relationship Id="rId11" Type="http://schemas.openxmlformats.org/officeDocument/2006/relationships/slideMaster" Target="slideMasters/slideMaster8.xml"/><Relationship Id="rId24" Type="http://schemas.openxmlformats.org/officeDocument/2006/relationships/slide" Target="slides/slide13.xml"/><Relationship Id="rId32" Type="http://schemas.openxmlformats.org/officeDocument/2006/relationships/slide" Target="slides/slide21.xml"/><Relationship Id="rId37" Type="http://schemas.openxmlformats.org/officeDocument/2006/relationships/slide" Target="slides/slide26.xml"/><Relationship Id="rId40" Type="http://schemas.openxmlformats.org/officeDocument/2006/relationships/slide" Target="slides/slide29.xml"/><Relationship Id="rId45" Type="http://schemas.openxmlformats.org/officeDocument/2006/relationships/slide" Target="slides/slide34.xml"/><Relationship Id="rId53" Type="http://schemas.openxmlformats.org/officeDocument/2006/relationships/slide" Target="slides/slide42.xml"/><Relationship Id="rId58" Type="http://schemas.openxmlformats.org/officeDocument/2006/relationships/slide" Target="slides/slide47.xml"/><Relationship Id="rId66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61" Type="http://schemas.openxmlformats.org/officeDocument/2006/relationships/slide" Target="slides/slide50.xml"/><Relationship Id="rId19" Type="http://schemas.openxmlformats.org/officeDocument/2006/relationships/slide" Target="slides/slide8.xml"/><Relationship Id="rId14" Type="http://schemas.openxmlformats.org/officeDocument/2006/relationships/slide" Target="slides/slide3.xml"/><Relationship Id="rId22" Type="http://schemas.openxmlformats.org/officeDocument/2006/relationships/slide" Target="slides/slide11.xml"/><Relationship Id="rId27" Type="http://schemas.openxmlformats.org/officeDocument/2006/relationships/slide" Target="slides/slide16.xml"/><Relationship Id="rId30" Type="http://schemas.openxmlformats.org/officeDocument/2006/relationships/slide" Target="slides/slide19.xml"/><Relationship Id="rId35" Type="http://schemas.openxmlformats.org/officeDocument/2006/relationships/slide" Target="slides/slide24.xml"/><Relationship Id="rId43" Type="http://schemas.openxmlformats.org/officeDocument/2006/relationships/slide" Target="slides/slide32.xml"/><Relationship Id="rId48" Type="http://schemas.openxmlformats.org/officeDocument/2006/relationships/slide" Target="slides/slide37.xml"/><Relationship Id="rId56" Type="http://schemas.openxmlformats.org/officeDocument/2006/relationships/slide" Target="slides/slide45.xml"/><Relationship Id="rId64" Type="http://schemas.openxmlformats.org/officeDocument/2006/relationships/handoutMaster" Target="handoutMasters/handoutMaster1.xml"/><Relationship Id="rId69" Type="http://schemas.openxmlformats.org/officeDocument/2006/relationships/tableStyles" Target="tableStyles.xml"/><Relationship Id="rId8" Type="http://schemas.openxmlformats.org/officeDocument/2006/relationships/slideMaster" Target="slideMasters/slideMaster5.xml"/><Relationship Id="rId51" Type="http://schemas.openxmlformats.org/officeDocument/2006/relationships/slide" Target="slides/slide40.xml"/><Relationship Id="rId3" Type="http://schemas.openxmlformats.org/officeDocument/2006/relationships/customXml" Target="../customXml/item3.xml"/><Relationship Id="rId12" Type="http://schemas.openxmlformats.org/officeDocument/2006/relationships/slide" Target="slides/slide1.xml"/><Relationship Id="rId17" Type="http://schemas.openxmlformats.org/officeDocument/2006/relationships/slide" Target="slides/slide6.xml"/><Relationship Id="rId25" Type="http://schemas.openxmlformats.org/officeDocument/2006/relationships/slide" Target="slides/slide14.xml"/><Relationship Id="rId33" Type="http://schemas.openxmlformats.org/officeDocument/2006/relationships/slide" Target="slides/slide22.xml"/><Relationship Id="rId38" Type="http://schemas.openxmlformats.org/officeDocument/2006/relationships/slide" Target="slides/slide27.xml"/><Relationship Id="rId46" Type="http://schemas.openxmlformats.org/officeDocument/2006/relationships/slide" Target="slides/slide35.xml"/><Relationship Id="rId59" Type="http://schemas.openxmlformats.org/officeDocument/2006/relationships/slide" Target="slides/slide48.xml"/><Relationship Id="rId67" Type="http://schemas.openxmlformats.org/officeDocument/2006/relationships/viewProps" Target="viewProps.xml"/><Relationship Id="rId20" Type="http://schemas.openxmlformats.org/officeDocument/2006/relationships/slide" Target="slides/slide9.xml"/><Relationship Id="rId41" Type="http://schemas.openxmlformats.org/officeDocument/2006/relationships/slide" Target="slides/slide30.xml"/><Relationship Id="rId54" Type="http://schemas.openxmlformats.org/officeDocument/2006/relationships/slide" Target="slides/slide43.xml"/><Relationship Id="rId62" Type="http://schemas.openxmlformats.org/officeDocument/2006/relationships/slide" Target="slides/slide5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4.xml"/><Relationship Id="rId23" Type="http://schemas.openxmlformats.org/officeDocument/2006/relationships/slide" Target="slides/slide12.xml"/><Relationship Id="rId28" Type="http://schemas.openxmlformats.org/officeDocument/2006/relationships/slide" Target="slides/slide17.xml"/><Relationship Id="rId36" Type="http://schemas.openxmlformats.org/officeDocument/2006/relationships/slide" Target="slides/slide25.xml"/><Relationship Id="rId49" Type="http://schemas.openxmlformats.org/officeDocument/2006/relationships/slide" Target="slides/slide38.xml"/><Relationship Id="rId57" Type="http://schemas.openxmlformats.org/officeDocument/2006/relationships/slide" Target="slides/slide46.xml"/><Relationship Id="rId10" Type="http://schemas.openxmlformats.org/officeDocument/2006/relationships/slideMaster" Target="slideMasters/slideMaster7.xml"/><Relationship Id="rId31" Type="http://schemas.openxmlformats.org/officeDocument/2006/relationships/slide" Target="slides/slide20.xml"/><Relationship Id="rId44" Type="http://schemas.openxmlformats.org/officeDocument/2006/relationships/slide" Target="slides/slide33.xml"/><Relationship Id="rId52" Type="http://schemas.openxmlformats.org/officeDocument/2006/relationships/slide" Target="slides/slide41.xml"/><Relationship Id="rId60" Type="http://schemas.openxmlformats.org/officeDocument/2006/relationships/slide" Target="slides/slide49.xml"/><Relationship Id="rId65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3" Type="http://schemas.openxmlformats.org/officeDocument/2006/relationships/slide" Target="slides/slide2.xml"/><Relationship Id="rId18" Type="http://schemas.openxmlformats.org/officeDocument/2006/relationships/slide" Target="slides/slide7.xml"/><Relationship Id="rId39" Type="http://schemas.openxmlformats.org/officeDocument/2006/relationships/slide" Target="slides/slide28.xml"/><Relationship Id="rId34" Type="http://schemas.openxmlformats.org/officeDocument/2006/relationships/slide" Target="slides/slide23.xml"/><Relationship Id="rId50" Type="http://schemas.openxmlformats.org/officeDocument/2006/relationships/slide" Target="slides/slide39.xml"/><Relationship Id="rId55" Type="http://schemas.openxmlformats.org/officeDocument/2006/relationships/slide" Target="slides/slide4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D4BE32-7B88-4029-AFE8-2659E1F41AE2}" type="datetimeFigureOut">
              <a:rPr lang="en-US" smtClean="0"/>
              <a:t>9/14/21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16D33B-0E10-481E-B0A2-CC027A588D2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3522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11T10:05:46.015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3476 24575,'52'-39'0,"8"0"0,7 3-492,-23 14 0,4-2 0,15-6 0,6-2 164,-6 3 0,3 0 0,4-3 0,12-6 0,5-3 0,3 1 82,-8 8 0,4-1 0,2 1 0,1-2 49,-13 3 0,0 0 1,1-1-1,4 0 0,5 0 56,-5 2 1,4 1-1,4-1 1,2-1-1,1 1 1,-2 1-1,-2 0-23,7-2 0,-3 2 0,-1 0 0,2-1 0,1 1 0,5-2 41,-10 2 0,5-1 0,1 0 0,2-1 0,1 1 0,-1 0 0,-2 1 0,-3 2-18,2 0 1,-2 3-1,-2 0 1,0 1-1,0 0 1,0-1-1,3 0 18,-6 1 0,1-1 0,0 0 0,1 0 0,0 0 0,1 1 0,0 0 0,0 1 0,0 0 0,0 1 0,1 1 0,0 1 0,0-1 0,1 0 0,0 0 0,0 0 13,-6 1 1,0-1 0,0 0 0,1 0-1,0 0 1,1 0 0,-1 1 0,1-1-1,-1 1 0,3-1 1,-1 1 0,1 0 0,0 1-1,0-1 1,1 0 0,-1 0 0,1 1-1,0-1 0,1 0 1,0 0 0,1-1 0,0 1-1,0 0 1,0 0 0,0 0 0,0 0-1,0 0 0,0 0 1,0 0 0,-1 0 0,1 0-1,0 0 1,0 0 0,0 1 0,-1 0-1,1-1 38,1 1 1,0 0 0,1 1 0,0-1 0,0 0 0,-2 1 0,-1 0 0,-2 1 0,-2 1 71,4-2 0,-3 2 0,-3 0 0,0 1 0,-1 0 0,2-1 0,2 0 0,-1 0 0,1-1 0,2-1 0,1 1 0,-1 0 0,-2 0 0,-2 1 0,-3 2 0,4 0 0,-3 2 0,-3 0 0,-1 1 0,3-1 0,2-1 0,1-1 0,2 0 0,2-1 0,1-1 0,-1 1 0,0 1 0,-1 0 0,9 1 0,-1 0 0,0 1 0,-1 0 0,-1 0 0,0 0 0,-5 0 0,0 0 0,-1 1 0,0-1 0,-2 1 0,0 0 0,10 0 0,-2 0 0,-1 0 0,0 1 0,-1-1 0,-3 1 0,0-1 0,-1 0 0,-1 0 0,-1 2 151,14-2 1,0 1-1,-4 1 1,-3-1-152,6-1 0,-4-1 0,1 2 0,-16 3 0,2 1 0,1 0 0,0 0 0,1 0 0,1 0 0,0-1 0,0 1 114,3-1 0,-1 1 1,1-1-1,3 1-114,-12 2 0,3 0 0,0 0 0,-1 1 0,-3-1 0,7 1 0,-1-1 0,-3 1 0,-4 0 0,5 1 0,-6 2 0,4-1 245,-7 0 1,3 0 0,0 0 0,-5 0-215,3 0 1,-5 0 0,8 0-32,11 0 0,9-1 0,1 1 0,-4 1 168,-16 0 0,-4 1 0,0 0 0,4 2-168,-2 0 0,5 2 0,0 0 0,-1 1 0,-4 0 0,2 3 0,-4 0 0,0 1 0,1 2 0,9 1 0,2 2 0,1 1 0,0 0 0,0 1 0,0 1 0,2 0 0,1 0-178,-11-3 0,1 1 0,1-1 0,1 0 0,0 1 178,2 2 0,0-1 0,1 1 0,1 0 0,1 0-107,6 1 0,3-1 1,0 1-1,1 0 1,-1-1 106,-2 1 0,-1-1 0,0 0 0,2 1 0,0 0-158,-10-2 0,2 0 0,0 1 0,1 0 0,-2 0 0,0 1 158,9 1 0,0 1 0,-2 0 0,1 0 0,0 2-74,-14-3 0,0 1 1,1 1-1,-1 0 1,-1-1-1,-1 0 74,9 2 0,-1 0 0,-1-1 0,-1 1 0,0 1 103,-3 2 1,0 0 0,-1 1 0,-2 0 0,-4-3-104,1 0 0,-4-3 0,-1 1 0,0 2 238,5 3 1,0 3-1,-1 0 1,-5-1-239,-1 0 0,-5-1 0,2 3 327,15 8 1,4 2 0,-4 0-204,-13-6 1,-3-1 0,-3 3 202,-1 3 1,-3 2 0,-2 2-1,-4-3 1,-2 1 0,-3 2-281,18 26 0,-4 3-47,-1 0 0,-3 3 0,-20-21 0,-1 1 0,-2 0 0,13 28 0,-3 2 0,-11-24 0,-1 2 0,-3 2 0,-4 3 0,-2 3 0,0-1 0,-1-3 0,1 0 0,-2 1 0,-2 4 0,-3 1 0,0 0 0,-4-4 0,-1 0 0,0-1 0,0-3 0,-1 0 0,-1-1 491,-1 29 1,-1-5-1,-3-22 1,-1-2-1,0 0 1,-1-3 491,-3 16 0,0 5 0,0-18 0,0-15 0,-9-8 0,-9 0 0,-9-10 0,-27 15-302,5-13-681,-34 10-492,21-19 0,-6-1 0,-3-1 0,-5 0 449,10-4 1,-5 0 0,-1 0-286,-7 2 0,-1-1 0,-2 1 0,-5 0 0,0 0 0,-3 2 82,12-2 0,-2 2 0,-1 0 0,0-1 0,-4-1 0,0-1 0,0 0 0,-1 2 0,2 2 0,1 1 0,-2 0 0,-6 1 82,11-6 0,-5 0 0,-4 0 0,1 0 0,3 0 0,5 0-82,-6 4 0,6-1 0,0 1 0,-7 0 82,6-3 0,-5 0 0,-3 0 0,-3 1 0,0 1 0,2 0 0,-4 2 0,-2 2 0,-1 0 0,2 0 0,2-1 0,3-2-33,3-2 0,5-2 1,1-1-1,-3 1 0,-6 2 56,0 1 1,-7 2-1,-3 1 1,-3 1-1,3-1 1,3-2-1,7-2-56,1-1 0,6-3 1,3-1-1,-2 1 0,-3 0 33,-2 0 0,-4 0 0,-2 1 0,1 0 0,2-1 0,4 0-33,5 0 0,5 0 1,1-1-1,-3 0 0,-5 0 136,1-1 0,-8 0 1,-3 1-1,-1-1 1,3 1-1,6-2 1,10-1 60,-17 7 0,11-2 0,-9 1 0,9-6 0,-9 2 0,-6-1 0,0 0 0,5-2 0,10 0 216,-16 3 1,9-2 0,-2-1-217,7-3 0,-3 0 0,-1 0 0,3-2 0,8 0 0,4-1 0,-4-1 0,-6 1 0,-4 0 0,-9 1 0,-5-1 0,1 1 0,3-1 0,10-1 0,2-1 0,9 0 0,0 0 0,-6-1 0,-7 2 0,-9 1 0,-1-1 0,7-1 0,13-4 491,-8-3 1,10-3-255,-8-2 1,-1 0-238,-12-1 0,-4-2 327,22 2 1,-2-2 0,-1 1-169,-2 1 0,-1 0 0,2 0-159,5-2 0,2-1 0,-2 0 0,-3-1 0,-1-1 0,-10-1-164,13 4 0,-10 0 0,-4-1 0,-2 1 0,4 0 0,7 0 149,1 0 1,8 1-1,-3-1 1,-13 0 14,11 0 0,-10 0 0,-8-2 0,-6 1 0,-2-1 0,1 0 0,1 0 0,6 2 0,8 0 0,-6 1 0,7 0 0,3 1 0,1 1 0,-2-2 0,-4 0-28,-3-1 0,-4-1 0,-3-1 1,1 0-1,1 0 0,5 1 0,5 2 28,-1 1 0,4 0 0,4 1 0,3 1 0,2 0 0,-4 0 0,4 0 0,2 1 0,3-1-25,-6 0 1,3-1-1,-2 0 25,-17 0 0,-3-1 0,1-2 0,9-2 0,2-3 0,-2 1 0,-2 3 0,-2 0 0,2 0 0,7-2 0,2 0 0,-3 1 0,-4 3 0,-1 3 0,-5-4 0,7-2 0,-3-3 0,-2 0 0,-1 2 0,-4 1 0,-2 3 0,-1-1 0,-3-2 0,22 0 0,-2 0 0,-1-2 0,-1 1 0,0-1 0,2 1 0,-14 0 0,1-1 0,0 2 0,0-2 0,0 0 0,1-1 0,-1 0 0,0-1 0,1 0 0,1 1 0,4 0 0,2 0 0,0 1 0,1-1 0,0-2 0,1 0 0,0-2 0,1-1 0,2 1 0,4 1-246,1 1 0,5 2 0,1-2 0,-6-3 224,-6-4 0,-6-5 0,-2-2 0,3 1 1,7 3 21,-11-4 0,8 3 0,-8-4 0,9 4 0,-6-4 0,-3 0 0,1-1 0,7 1 0,5 0 0,4 1 0,2-1 0,-1 0-11,-6-3 1,-1-1 0,1 0 0,6 0 10,-2-2 0,6 0 0,-6-3 0,-6-3 0,-6-4 0,-1 0 0,7 2 0,3-1 0,4 2 0,-1-1 0,6 3 0,-2-1 0,0 0 0,1 0 0,-15-9 0,2 1 0,5-1 0,17 6 0,5 0 0,-5-1 0,-17-4 0,-4-1 0,0-6 0,15 4 0,0-6 0,1-1 0,0 3 0,7 10 0,1 1 0,0 0 0,1-1 0,0-3 0,1-2 0,0 0 0,0 1 0,-12-11 0,0 0 0,3 4 0,11 10 0,1 2 0,0-3 327,-9-11 1,-1-3 0,1 2-217,3 8 0,1 1 1,6 2 379,-3-16 1,3 2-1,-10 5 1,5 2-241,26 13 1,4 1 239,-8 2 1,1 0 491,-16-34 0,23 31 0,7 8 0,7 13-738,9 11 1,1 4 0,4 6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PlaceHolder 1"/>
          <p:cNvSpPr>
            <a:spLocks noGrp="1"/>
          </p:cNvSpPr>
          <p:nvPr>
            <p:ph type="body"/>
          </p:nvPr>
        </p:nvSpPr>
        <p:spPr>
          <a:xfrm>
            <a:off x="749350" y="5513192"/>
            <a:ext cx="5994443" cy="5222819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notes format</a:t>
            </a:r>
          </a:p>
        </p:txBody>
      </p:sp>
      <p:sp>
        <p:nvSpPr>
          <p:cNvPr id="240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251822" cy="579966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&lt;header&gt;</a:t>
            </a:r>
          </a:p>
        </p:txBody>
      </p:sp>
      <p:sp>
        <p:nvSpPr>
          <p:cNvPr id="241" name="PlaceHolder 3"/>
          <p:cNvSpPr>
            <a:spLocks noGrp="1"/>
          </p:cNvSpPr>
          <p:nvPr>
            <p:ph type="dt"/>
          </p:nvPr>
        </p:nvSpPr>
        <p:spPr>
          <a:xfrm>
            <a:off x="4241321" y="0"/>
            <a:ext cx="3251822" cy="579966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&lt;date/time&gt;</a:t>
            </a:r>
          </a:p>
        </p:txBody>
      </p:sp>
      <p:sp>
        <p:nvSpPr>
          <p:cNvPr id="242" name="PlaceHolder 4"/>
          <p:cNvSpPr>
            <a:spLocks noGrp="1"/>
          </p:cNvSpPr>
          <p:nvPr>
            <p:ph type="ftr"/>
          </p:nvPr>
        </p:nvSpPr>
        <p:spPr>
          <a:xfrm>
            <a:off x="0" y="11026775"/>
            <a:ext cx="3251822" cy="579966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&lt;footer&gt;</a:t>
            </a:r>
          </a:p>
        </p:txBody>
      </p:sp>
      <p:sp>
        <p:nvSpPr>
          <p:cNvPr id="243" name="PlaceHolder 5"/>
          <p:cNvSpPr>
            <a:spLocks noGrp="1"/>
          </p:cNvSpPr>
          <p:nvPr>
            <p:ph type="sldNum"/>
          </p:nvPr>
        </p:nvSpPr>
        <p:spPr>
          <a:xfrm>
            <a:off x="4241321" y="11026775"/>
            <a:ext cx="3251822" cy="579966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E9ED6839-D58C-42A6-9695-5721DEEE59C1}" type="slidenum"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‹nr.›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939125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075" y="744538"/>
            <a:ext cx="6615113" cy="3722687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7466B6-60EA-4E33-84EF-0FD79CD76074}" type="slidenum">
              <a:rPr lang="nl-NL" smtClean="0">
                <a:solidFill>
                  <a:prstClr val="black"/>
                </a:solidFill>
                <a:latin typeface="Calibri"/>
              </a:rPr>
              <a:pPr/>
              <a:t>1</a:t>
            </a:fld>
            <a:endParaRPr lang="nl-NL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095718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E9ED6839-D58C-42A6-9695-5721DEEE59C1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16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093147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E9ED6839-D58C-42A6-9695-5721DEEE59C1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17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823062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Demo: </a:t>
            </a:r>
            <a:r>
              <a:rPr lang="nl-NL" dirty="0" err="1"/>
              <a:t>example</a:t>
            </a:r>
            <a:r>
              <a:rPr lang="nl-NL" dirty="0"/>
              <a:t>-</a:t>
            </a:r>
            <a:r>
              <a:rPr lang="nl-NL" dirty="0" err="1"/>
              <a:t>compile</a:t>
            </a:r>
            <a:r>
              <a:rPr lang="nl-NL" dirty="0"/>
              <a:t>-vehicle-</a:t>
            </a:r>
            <a:r>
              <a:rPr lang="nl-NL" dirty="0" err="1"/>
              <a:t>api.sh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E9ED6839-D58C-42A6-9695-5721DEEE59C1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18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45217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E9ED6839-D58C-42A6-9695-5721DEEE59C1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19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0091111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E9ED6839-D58C-42A6-9695-5721DEEE59C1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20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681738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Demo, </a:t>
            </a:r>
            <a:r>
              <a:rPr lang="nl-NL" dirty="0" err="1"/>
              <a:t>compile</a:t>
            </a:r>
            <a:r>
              <a:rPr lang="nl-NL" dirty="0"/>
              <a:t>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E9ED6839-D58C-42A6-9695-5721DEEE59C1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21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550511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E9ED6839-D58C-42A6-9695-5721DEEE59C1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22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784773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E9ED6839-D58C-42A6-9695-5721DEEE59C1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23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66195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E9ED6839-D58C-42A6-9695-5721DEEE59C1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25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1173069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E9ED6839-D58C-42A6-9695-5721DEEE59C1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28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128748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Demo : </a:t>
            </a:r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into</a:t>
            </a:r>
            <a:r>
              <a:rPr lang="nl-NL" dirty="0"/>
              <a:t> /com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see</a:t>
            </a:r>
            <a:r>
              <a:rPr lang="nl-NL" dirty="0"/>
              <a:t> </a:t>
            </a:r>
            <a:r>
              <a:rPr lang="nl-NL" dirty="0" err="1"/>
              <a:t>what</a:t>
            </a:r>
            <a:r>
              <a:rPr lang="nl-NL" dirty="0"/>
              <a:t> </a:t>
            </a:r>
            <a:r>
              <a:rPr lang="nl-NL" dirty="0" err="1"/>
              <a:t>happens</a:t>
            </a:r>
            <a:r>
              <a:rPr lang="nl-NL" dirty="0"/>
              <a:t> in IDE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E9ED6839-D58C-42A6-9695-5721DEEE59C1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6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69442439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E9ED6839-D58C-42A6-9695-5721DEEE59C1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29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72738133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E9ED6839-D58C-42A6-9695-5721DEEE59C1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30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5185643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No </a:t>
            </a:r>
            <a:r>
              <a:rPr lang="nl-NL" dirty="0" err="1"/>
              <a:t>difference</a:t>
            </a:r>
            <a:r>
              <a:rPr lang="nl-NL" dirty="0"/>
              <a:t> in </a:t>
            </a:r>
            <a:r>
              <a:rPr lang="nl-NL" dirty="0" err="1"/>
              <a:t>commands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running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compiled</a:t>
            </a:r>
            <a:r>
              <a:rPr lang="nl-NL" dirty="0"/>
              <a:t> code… </a:t>
            </a:r>
            <a:r>
              <a:rPr lang="nl-NL" dirty="0" err="1"/>
              <a:t>just</a:t>
            </a:r>
            <a:r>
              <a:rPr lang="nl-NL" dirty="0"/>
              <a:t>…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actual</a:t>
            </a:r>
            <a:r>
              <a:rPr lang="nl-NL" dirty="0"/>
              <a:t> module </a:t>
            </a:r>
            <a:r>
              <a:rPr lang="nl-NL" dirty="0" err="1"/>
              <a:t>path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class </a:t>
            </a:r>
            <a:r>
              <a:rPr lang="nl-NL" dirty="0" err="1"/>
              <a:t>path</a:t>
            </a:r>
            <a:r>
              <a:rPr lang="nl-NL" dirty="0"/>
              <a:t> </a:t>
            </a:r>
            <a:r>
              <a:rPr lang="nl-NL" dirty="0" err="1"/>
              <a:t>might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different!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E9ED6839-D58C-42A6-9695-5721DEEE59C1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31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6321507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E9ED6839-D58C-42A6-9695-5721DEEE59C1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32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0487023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Demo: </a:t>
            </a:r>
            <a:r>
              <a:rPr lang="nl-NL" dirty="0" err="1"/>
              <a:t>example</a:t>
            </a:r>
            <a:r>
              <a:rPr lang="nl-NL" dirty="0"/>
              <a:t>-</a:t>
            </a:r>
            <a:r>
              <a:rPr lang="nl-NL" dirty="0" err="1"/>
              <a:t>compile</a:t>
            </a:r>
            <a:r>
              <a:rPr lang="nl-NL" dirty="0"/>
              <a:t>-vehicle-</a:t>
            </a:r>
            <a:r>
              <a:rPr lang="nl-NL" dirty="0" err="1"/>
              <a:t>api</a:t>
            </a:r>
            <a:r>
              <a:rPr lang="nl-NL" dirty="0"/>
              <a:t>-without-</a:t>
            </a:r>
            <a:r>
              <a:rPr lang="nl-NL" dirty="0" err="1"/>
              <a:t>mod</a:t>
            </a:r>
            <a:r>
              <a:rPr lang="nl-NL" dirty="0"/>
              <a:t>-</a:t>
            </a:r>
            <a:r>
              <a:rPr lang="nl-NL" dirty="0" err="1"/>
              <a:t>path.sh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E9ED6839-D58C-42A6-9695-5721DEEE59C1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33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4819615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Demo: </a:t>
            </a:r>
            <a:r>
              <a:rPr lang="nl-NL" dirty="0" err="1"/>
              <a:t>example</a:t>
            </a:r>
            <a:r>
              <a:rPr lang="nl-NL" dirty="0"/>
              <a:t>-</a:t>
            </a:r>
            <a:r>
              <a:rPr lang="nl-NL" dirty="0" err="1"/>
              <a:t>compile</a:t>
            </a:r>
            <a:r>
              <a:rPr lang="nl-NL" dirty="0"/>
              <a:t>-vehicle-</a:t>
            </a:r>
            <a:r>
              <a:rPr lang="nl-NL" dirty="0" err="1"/>
              <a:t>api</a:t>
            </a:r>
            <a:r>
              <a:rPr lang="nl-NL" dirty="0"/>
              <a:t>-without-</a:t>
            </a:r>
            <a:r>
              <a:rPr lang="nl-NL" dirty="0" err="1"/>
              <a:t>mod</a:t>
            </a:r>
            <a:r>
              <a:rPr lang="nl-NL" dirty="0"/>
              <a:t>-</a:t>
            </a:r>
            <a:r>
              <a:rPr lang="nl-NL" dirty="0" err="1"/>
              <a:t>path.sh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E9ED6839-D58C-42A6-9695-5721DEEE59C1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34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1528318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Demo: </a:t>
            </a:r>
            <a:r>
              <a:rPr lang="nl-NL" dirty="0" err="1"/>
              <a:t>example</a:t>
            </a:r>
            <a:r>
              <a:rPr lang="nl-NL" dirty="0"/>
              <a:t>-source-order-</a:t>
            </a:r>
            <a:r>
              <a:rPr lang="nl-NL" dirty="0" err="1"/>
              <a:t>important.sh</a:t>
            </a:r>
            <a:r>
              <a:rPr lang="nl-NL" dirty="0"/>
              <a:t>.</a:t>
            </a:r>
          </a:p>
          <a:p>
            <a:endParaRPr lang="nl-NL" dirty="0"/>
          </a:p>
          <a:p>
            <a:r>
              <a:rPr lang="nl-NL" dirty="0" err="1"/>
              <a:t>After</a:t>
            </a:r>
            <a:r>
              <a:rPr lang="nl-NL" dirty="0"/>
              <a:t> </a:t>
            </a:r>
            <a:r>
              <a:rPr lang="nl-NL" dirty="0" err="1"/>
              <a:t>compile</a:t>
            </a:r>
            <a:r>
              <a:rPr lang="nl-NL" dirty="0"/>
              <a:t>, package </a:t>
            </a:r>
            <a:r>
              <a:rPr lang="nl-NL" dirty="0" err="1"/>
              <a:t>it</a:t>
            </a:r>
            <a:r>
              <a:rPr lang="nl-NL" dirty="0"/>
              <a:t> </a:t>
            </a:r>
            <a:r>
              <a:rPr lang="nl-NL" dirty="0" err="1"/>
              <a:t>again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run </a:t>
            </a:r>
            <a:r>
              <a:rPr lang="nl-NL" dirty="0" err="1"/>
              <a:t>the</a:t>
            </a:r>
            <a:r>
              <a:rPr lang="nl-NL" dirty="0"/>
              <a:t> app </a:t>
            </a:r>
            <a:r>
              <a:rPr lang="nl-NL" dirty="0" err="1"/>
              <a:t>again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proof</a:t>
            </a:r>
            <a:r>
              <a:rPr lang="nl-NL" dirty="0"/>
              <a:t> </a:t>
            </a:r>
            <a:r>
              <a:rPr lang="nl-NL" dirty="0" err="1"/>
              <a:t>it</a:t>
            </a:r>
            <a:r>
              <a:rPr lang="nl-NL" dirty="0"/>
              <a:t> is </a:t>
            </a:r>
            <a:r>
              <a:rPr lang="nl-NL" dirty="0" err="1"/>
              <a:t>fully</a:t>
            </a:r>
            <a:r>
              <a:rPr lang="nl-NL" dirty="0"/>
              <a:t> </a:t>
            </a:r>
            <a:r>
              <a:rPr lang="nl-NL" dirty="0" err="1"/>
              <a:t>functional</a:t>
            </a:r>
            <a:r>
              <a:rPr lang="nl-NL" dirty="0"/>
              <a:t>!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E9ED6839-D58C-42A6-9695-5721DEEE59C1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35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9848282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dirty="0"/>
              <a:t>Demo: </a:t>
            </a:r>
            <a:r>
              <a:rPr lang="nl-NL" dirty="0" err="1"/>
              <a:t>describe</a:t>
            </a:r>
            <a:r>
              <a:rPr lang="nl-NL" dirty="0"/>
              <a:t>-a-module-</a:t>
            </a:r>
            <a:r>
              <a:rPr lang="nl-NL" dirty="0" err="1"/>
              <a:t>with</a:t>
            </a:r>
            <a:r>
              <a:rPr lang="nl-NL" dirty="0"/>
              <a:t>-</a:t>
            </a:r>
            <a:r>
              <a:rPr lang="nl-NL" dirty="0" err="1"/>
              <a:t>java-command.sh</a:t>
            </a:r>
            <a:endParaRPr lang="nl-NL" dirty="0"/>
          </a:p>
          <a:p>
            <a:r>
              <a:rPr lang="nl-NL" dirty="0" err="1"/>
              <a:t>Notice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standard </a:t>
            </a:r>
            <a:r>
              <a:rPr lang="nl-NL" dirty="0" err="1"/>
              <a:t>java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jdk</a:t>
            </a:r>
            <a:r>
              <a:rPr lang="nl-NL" dirty="0"/>
              <a:t> modules. </a:t>
            </a:r>
            <a:r>
              <a:rPr lang="nl-NL" dirty="0" err="1"/>
              <a:t>Notice</a:t>
            </a:r>
            <a:r>
              <a:rPr lang="nl-NL" dirty="0"/>
              <a:t> </a:t>
            </a:r>
            <a:r>
              <a:rPr lang="nl-NL" dirty="0" err="1"/>
              <a:t>java.base</a:t>
            </a:r>
            <a:r>
              <a:rPr lang="nl-NL" dirty="0"/>
              <a:t> is </a:t>
            </a:r>
            <a:r>
              <a:rPr lang="nl-NL" dirty="0" err="1"/>
              <a:t>always</a:t>
            </a:r>
            <a:r>
              <a:rPr lang="nl-NL" dirty="0"/>
              <a:t> </a:t>
            </a:r>
            <a:r>
              <a:rPr lang="nl-NL" dirty="0" err="1"/>
              <a:t>listed</a:t>
            </a:r>
            <a:r>
              <a:rPr lang="nl-NL" dirty="0"/>
              <a:t>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E9ED6839-D58C-42A6-9695-5721DEEE59C1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36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29146467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E9ED6839-D58C-42A6-9695-5721DEEE59C1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37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1018432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Demo: running-</a:t>
            </a:r>
            <a:r>
              <a:rPr lang="nl-NL" dirty="0" err="1"/>
              <a:t>with</a:t>
            </a:r>
            <a:r>
              <a:rPr lang="nl-NL" dirty="0"/>
              <a:t>-module-</a:t>
            </a:r>
            <a:r>
              <a:rPr lang="nl-NL" dirty="0" err="1"/>
              <a:t>resolution.sh</a:t>
            </a:r>
            <a:r>
              <a:rPr lang="nl-NL" dirty="0"/>
              <a:t>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E9ED6839-D58C-42A6-9695-5721DEEE59C1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38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5613991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E9ED6839-D58C-42A6-9695-5721DEEE59C1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7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04270818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dirty="0"/>
              <a:t>Demo: </a:t>
            </a:r>
            <a:r>
              <a:rPr lang="nl-NL" dirty="0" err="1"/>
              <a:t>describe</a:t>
            </a:r>
            <a:r>
              <a:rPr lang="nl-NL" dirty="0"/>
              <a:t>-a-module-</a:t>
            </a:r>
            <a:r>
              <a:rPr lang="nl-NL" dirty="0" err="1"/>
              <a:t>with</a:t>
            </a:r>
            <a:r>
              <a:rPr lang="nl-NL" dirty="0"/>
              <a:t>-</a:t>
            </a:r>
            <a:r>
              <a:rPr lang="nl-NL" dirty="0" err="1"/>
              <a:t>jar-command.sh</a:t>
            </a:r>
            <a:r>
              <a:rPr lang="nl-NL" dirty="0"/>
              <a:t>.</a:t>
            </a:r>
          </a:p>
          <a:p>
            <a:r>
              <a:rPr lang="nl-NL" dirty="0"/>
              <a:t>Minor </a:t>
            </a:r>
            <a:r>
              <a:rPr lang="nl-NL" dirty="0" err="1"/>
              <a:t>difference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Java </a:t>
            </a:r>
            <a:r>
              <a:rPr lang="nl-NL" dirty="0" err="1"/>
              <a:t>command</a:t>
            </a:r>
            <a:r>
              <a:rPr lang="nl-NL" dirty="0"/>
              <a:t>, </a:t>
            </a:r>
            <a:r>
              <a:rPr lang="nl-NL" dirty="0" err="1"/>
              <a:t>the</a:t>
            </a:r>
            <a:r>
              <a:rPr lang="nl-NL" dirty="0"/>
              <a:t> module-info class is </a:t>
            </a:r>
            <a:r>
              <a:rPr lang="nl-NL" dirty="0" err="1"/>
              <a:t>included</a:t>
            </a:r>
            <a:r>
              <a:rPr lang="nl-NL" dirty="0"/>
              <a:t> in </a:t>
            </a:r>
            <a:r>
              <a:rPr lang="nl-NL" dirty="0" err="1"/>
              <a:t>the</a:t>
            </a:r>
            <a:r>
              <a:rPr lang="nl-NL" dirty="0"/>
              <a:t> output.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E9ED6839-D58C-42A6-9695-5721DEEE59C1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39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3074976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Demo: list-module-info-</a:t>
            </a:r>
            <a:r>
              <a:rPr lang="nl-NL" dirty="0" err="1"/>
              <a:t>with</a:t>
            </a:r>
            <a:r>
              <a:rPr lang="nl-NL" dirty="0"/>
              <a:t>-</a:t>
            </a:r>
            <a:r>
              <a:rPr lang="nl-NL" dirty="0" err="1"/>
              <a:t>jdeps-command.sh</a:t>
            </a:r>
            <a:r>
              <a:rPr lang="nl-NL" dirty="0"/>
              <a:t>.</a:t>
            </a:r>
          </a:p>
          <a:p>
            <a:endParaRPr lang="nl-NL" dirty="0"/>
          </a:p>
          <a:p>
            <a:r>
              <a:rPr lang="nl-NL" dirty="0" err="1"/>
              <a:t>Notice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difference</a:t>
            </a:r>
            <a:r>
              <a:rPr lang="nl-NL" dirty="0"/>
              <a:t> running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without summary.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E9ED6839-D58C-42A6-9695-5721DEEE59C1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40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53191549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E9ED6839-D58C-42A6-9695-5721DEEE59C1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41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7266750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Demo: </a:t>
            </a:r>
            <a:r>
              <a:rPr lang="nl-NL" dirty="0" err="1"/>
              <a:t>add</a:t>
            </a:r>
            <a:r>
              <a:rPr lang="nl-NL" dirty="0"/>
              <a:t> a cyclic </a:t>
            </a:r>
            <a:r>
              <a:rPr lang="nl-NL" dirty="0" err="1"/>
              <a:t>dependency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compile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E9ED6839-D58C-42A6-9695-5721DEEE59C1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42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2222563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E9ED6839-D58C-42A6-9695-5721DEEE59C1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43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41323714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E9ED6839-D58C-42A6-9695-5721DEEE59C1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44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89704264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E9ED6839-D58C-42A6-9695-5721DEEE59C1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45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8358638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E9ED6839-D58C-42A6-9695-5721DEEE59C1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46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2197616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E9ED6839-D58C-42A6-9695-5721DEEE59C1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47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0540754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It looks like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author</a:t>
            </a:r>
            <a:r>
              <a:rPr lang="nl-NL" dirty="0"/>
              <a:t> </a:t>
            </a:r>
            <a:r>
              <a:rPr lang="nl-NL" dirty="0" err="1"/>
              <a:t>started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write</a:t>
            </a:r>
            <a:r>
              <a:rPr lang="nl-NL" dirty="0"/>
              <a:t> </a:t>
            </a:r>
            <a:r>
              <a:rPr lang="nl-NL" dirty="0" err="1"/>
              <a:t>another</a:t>
            </a:r>
            <a:r>
              <a:rPr lang="nl-NL" dirty="0"/>
              <a:t> </a:t>
            </a:r>
            <a:r>
              <a:rPr lang="nl-NL" dirty="0" err="1"/>
              <a:t>useless</a:t>
            </a:r>
            <a:r>
              <a:rPr lang="nl-NL" dirty="0"/>
              <a:t> trick question but </a:t>
            </a:r>
            <a:r>
              <a:rPr lang="nl-NL" dirty="0" err="1"/>
              <a:t>forgot</a:t>
            </a:r>
            <a:r>
              <a:rPr lang="nl-NL" dirty="0"/>
              <a:t> </a:t>
            </a:r>
            <a:r>
              <a:rPr lang="nl-NL" dirty="0" err="1"/>
              <a:t>about</a:t>
            </a:r>
            <a:r>
              <a:rPr lang="nl-NL" dirty="0"/>
              <a:t> </a:t>
            </a:r>
            <a:r>
              <a:rPr lang="nl-NL" dirty="0" err="1"/>
              <a:t>that</a:t>
            </a:r>
            <a:r>
              <a:rPr lang="nl-NL" dirty="0"/>
              <a:t> </a:t>
            </a:r>
            <a:r>
              <a:rPr lang="nl-NL" dirty="0" err="1"/>
              <a:t>when</a:t>
            </a:r>
            <a:r>
              <a:rPr lang="nl-NL" dirty="0"/>
              <a:t> he </a:t>
            </a:r>
            <a:r>
              <a:rPr lang="nl-NL" dirty="0" err="1"/>
              <a:t>wrote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answer</a:t>
            </a:r>
            <a:r>
              <a:rPr lang="nl-NL" dirty="0"/>
              <a:t>. In </a:t>
            </a:r>
            <a:r>
              <a:rPr lang="nl-NL" dirty="0" err="1"/>
              <a:t>my</a:t>
            </a:r>
            <a:r>
              <a:rPr lang="nl-NL" dirty="0"/>
              <a:t> opinion </a:t>
            </a:r>
            <a:r>
              <a:rPr lang="nl-NL" dirty="0" err="1"/>
              <a:t>the</a:t>
            </a:r>
            <a:r>
              <a:rPr lang="nl-NL" dirty="0"/>
              <a:t> correct </a:t>
            </a:r>
            <a:r>
              <a:rPr lang="nl-NL" dirty="0" err="1"/>
              <a:t>answer</a:t>
            </a:r>
            <a:r>
              <a:rPr lang="nl-NL" dirty="0"/>
              <a:t> is “non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above</a:t>
            </a:r>
            <a:r>
              <a:rPr lang="nl-NL" dirty="0"/>
              <a:t>”! </a:t>
            </a:r>
            <a:r>
              <a:rPr lang="nl-NL" dirty="0" err="1"/>
              <a:t>Because</a:t>
            </a:r>
            <a:r>
              <a:rPr lang="nl-NL" dirty="0"/>
              <a:t> n is </a:t>
            </a:r>
            <a:r>
              <a:rPr lang="nl-NL" dirty="0" err="1"/>
              <a:t>said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a package name </a:t>
            </a:r>
            <a:r>
              <a:rPr lang="nl-NL" dirty="0" err="1"/>
              <a:t>whilst</a:t>
            </a:r>
            <a:r>
              <a:rPr lang="nl-NL" dirty="0"/>
              <a:t> </a:t>
            </a:r>
            <a:r>
              <a:rPr lang="nl-NL" dirty="0" err="1"/>
              <a:t>it</a:t>
            </a:r>
            <a:r>
              <a:rPr lang="nl-NL" dirty="0"/>
              <a:t> </a:t>
            </a:r>
            <a:r>
              <a:rPr lang="nl-NL" dirty="0" err="1"/>
              <a:t>should</a:t>
            </a:r>
            <a:r>
              <a:rPr lang="nl-NL" dirty="0"/>
              <a:t> have been a module name!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E9ED6839-D58C-42A6-9695-5721DEEE59C1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48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868498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E9ED6839-D58C-42A6-9695-5721DEEE59C1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8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52721757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075" y="744538"/>
            <a:ext cx="6615113" cy="3722687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7466B6-60EA-4E33-84EF-0FD79CD76074}" type="slidenum">
              <a:rPr lang="nl-NL" smtClean="0">
                <a:solidFill>
                  <a:prstClr val="black"/>
                </a:solidFill>
                <a:latin typeface="Calibri"/>
              </a:rPr>
              <a:pPr/>
              <a:t>51</a:t>
            </a:fld>
            <a:endParaRPr lang="nl-NL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899348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Demo, empty module-info of </a:t>
            </a:r>
            <a:r>
              <a:rPr lang="nl-NL" dirty="0" err="1"/>
              <a:t>vehicle.api</a:t>
            </a:r>
            <a:r>
              <a:rPr lang="nl-NL" dirty="0"/>
              <a:t> module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compile</a:t>
            </a:r>
            <a:r>
              <a:rPr lang="nl-NL" dirty="0"/>
              <a:t> </a:t>
            </a:r>
            <a:r>
              <a:rPr lang="nl-NL" dirty="0" err="1"/>
              <a:t>then</a:t>
            </a:r>
            <a:r>
              <a:rPr lang="nl-NL" dirty="0"/>
              <a:t> check </a:t>
            </a:r>
            <a:r>
              <a:rPr lang="nl-NL" dirty="0" err="1"/>
              <a:t>the</a:t>
            </a:r>
            <a:r>
              <a:rPr lang="nl-NL" dirty="0"/>
              <a:t> target folder.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E9ED6839-D58C-42A6-9695-5721DEEE59C1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9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524329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Demo, </a:t>
            </a:r>
            <a:r>
              <a:rPr lang="nl-NL" dirty="0" err="1"/>
              <a:t>compile</a:t>
            </a:r>
            <a:r>
              <a:rPr lang="nl-NL" dirty="0"/>
              <a:t>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E9ED6839-D58C-42A6-9695-5721DEEE59C1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12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422416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Of course… </a:t>
            </a:r>
            <a:r>
              <a:rPr lang="nl-NL" dirty="0" err="1"/>
              <a:t>if</a:t>
            </a:r>
            <a:r>
              <a:rPr lang="nl-NL" dirty="0"/>
              <a:t> </a:t>
            </a:r>
            <a:r>
              <a:rPr lang="nl-NL" dirty="0" err="1"/>
              <a:t>you</a:t>
            </a:r>
            <a:r>
              <a:rPr lang="nl-NL" dirty="0"/>
              <a:t> are </a:t>
            </a:r>
            <a:r>
              <a:rPr lang="nl-NL" dirty="0" err="1"/>
              <a:t>writing</a:t>
            </a:r>
            <a:r>
              <a:rPr lang="nl-NL" dirty="0"/>
              <a:t> a module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general</a:t>
            </a:r>
            <a:r>
              <a:rPr lang="nl-NL" dirty="0"/>
              <a:t> </a:t>
            </a:r>
            <a:r>
              <a:rPr lang="nl-NL" dirty="0" err="1"/>
              <a:t>use</a:t>
            </a:r>
            <a:r>
              <a:rPr lang="nl-NL" dirty="0"/>
              <a:t> </a:t>
            </a:r>
            <a:r>
              <a:rPr lang="nl-NL" dirty="0" err="1"/>
              <a:t>it</a:t>
            </a:r>
            <a:r>
              <a:rPr lang="nl-NL" dirty="0"/>
              <a:t> is </a:t>
            </a:r>
            <a:r>
              <a:rPr lang="nl-NL" dirty="0" err="1"/>
              <a:t>not</a:t>
            </a:r>
            <a:r>
              <a:rPr lang="nl-NL" dirty="0"/>
              <a:t> smart </a:t>
            </a:r>
            <a:r>
              <a:rPr lang="nl-NL" dirty="0" err="1"/>
              <a:t>to</a:t>
            </a:r>
            <a:r>
              <a:rPr lang="nl-NL" dirty="0"/>
              <a:t> follow </a:t>
            </a:r>
            <a:r>
              <a:rPr lang="nl-NL" dirty="0" err="1"/>
              <a:t>this</a:t>
            </a:r>
            <a:r>
              <a:rPr lang="nl-NL" dirty="0"/>
              <a:t> approach. But </a:t>
            </a:r>
            <a:r>
              <a:rPr lang="nl-NL" dirty="0" err="1"/>
              <a:t>if</a:t>
            </a:r>
            <a:r>
              <a:rPr lang="nl-NL" dirty="0"/>
              <a:t> </a:t>
            </a:r>
            <a:r>
              <a:rPr lang="nl-NL" dirty="0" err="1"/>
              <a:t>you</a:t>
            </a:r>
            <a:r>
              <a:rPr lang="nl-NL" dirty="0"/>
              <a:t> have a module </a:t>
            </a:r>
            <a:r>
              <a:rPr lang="nl-NL" dirty="0" err="1"/>
              <a:t>that</a:t>
            </a:r>
            <a:r>
              <a:rPr lang="nl-NL" dirty="0"/>
              <a:t> </a:t>
            </a:r>
            <a:r>
              <a:rPr lang="nl-NL" dirty="0" err="1"/>
              <a:t>you</a:t>
            </a:r>
            <a:r>
              <a:rPr lang="nl-NL" dirty="0"/>
              <a:t> </a:t>
            </a:r>
            <a:r>
              <a:rPr lang="nl-NL" dirty="0" err="1"/>
              <a:t>only</a:t>
            </a:r>
            <a:r>
              <a:rPr lang="nl-NL" dirty="0"/>
              <a:t> want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</a:t>
            </a:r>
            <a:r>
              <a:rPr lang="nl-NL" dirty="0" err="1"/>
              <a:t>used</a:t>
            </a:r>
            <a:r>
              <a:rPr lang="nl-NL" dirty="0"/>
              <a:t> </a:t>
            </a:r>
            <a:r>
              <a:rPr lang="nl-NL" dirty="0" err="1"/>
              <a:t>inside</a:t>
            </a:r>
            <a:r>
              <a:rPr lang="nl-NL" dirty="0"/>
              <a:t> a </a:t>
            </a:r>
            <a:r>
              <a:rPr lang="nl-NL" dirty="0" err="1"/>
              <a:t>library</a:t>
            </a:r>
            <a:r>
              <a:rPr lang="nl-NL" dirty="0"/>
              <a:t> </a:t>
            </a:r>
            <a:r>
              <a:rPr lang="nl-NL" dirty="0" err="1"/>
              <a:t>that</a:t>
            </a:r>
            <a:r>
              <a:rPr lang="nl-NL" dirty="0"/>
              <a:t> </a:t>
            </a:r>
            <a:r>
              <a:rPr lang="nl-NL" dirty="0" err="1"/>
              <a:t>you</a:t>
            </a:r>
            <a:r>
              <a:rPr lang="nl-NL" dirty="0"/>
              <a:t> are </a:t>
            </a:r>
            <a:r>
              <a:rPr lang="nl-NL" dirty="0" err="1"/>
              <a:t>writing</a:t>
            </a:r>
            <a:r>
              <a:rPr lang="nl-NL" dirty="0"/>
              <a:t> </a:t>
            </a:r>
            <a:r>
              <a:rPr lang="nl-NL" dirty="0" err="1"/>
              <a:t>it</a:t>
            </a:r>
            <a:r>
              <a:rPr lang="nl-NL" dirty="0"/>
              <a:t>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</a:t>
            </a:r>
            <a:r>
              <a:rPr lang="nl-NL" dirty="0" err="1"/>
              <a:t>useful</a:t>
            </a:r>
            <a:r>
              <a:rPr lang="nl-NL" dirty="0"/>
              <a:t>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E9ED6839-D58C-42A6-9695-5721DEEE59C1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13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74630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E9ED6839-D58C-42A6-9695-5721DEEE59C1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14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886129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E9ED6839-D58C-42A6-9695-5721DEEE59C1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15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0879446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6.wmf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wmf"/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5" Type="http://schemas.openxmlformats.org/officeDocument/2006/relationships/slideMaster" Target="../slideMasters/slideMaster5.xml"/><Relationship Id="rId4" Type="http://schemas.openxmlformats.org/officeDocument/2006/relationships/tags" Target="../tags/tag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6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6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6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7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6.wmf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wmf"/><Relationship Id="rId1" Type="http://schemas.openxmlformats.org/officeDocument/2006/relationships/slideMaster" Target="../slideMasters/slideMaster7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8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8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8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page">
    <p:bg>
      <p:bgPr>
        <a:solidFill>
          <a:srgbClr val="EC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hthoek 26"/>
          <p:cNvSpPr/>
          <p:nvPr userDrawn="1"/>
        </p:nvSpPr>
        <p:spPr>
          <a:xfrm>
            <a:off x="-7551" y="6153465"/>
            <a:ext cx="12195317" cy="70454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9" name="Afgeschuind enkele hoek rechthoek 8"/>
          <p:cNvSpPr/>
          <p:nvPr userDrawn="1"/>
        </p:nvSpPr>
        <p:spPr>
          <a:xfrm>
            <a:off x="3677" y="3529042"/>
            <a:ext cx="9094933" cy="1550023"/>
          </a:xfrm>
          <a:prstGeom prst="snip1Rect">
            <a:avLst>
              <a:gd name="adj" fmla="val 14840"/>
            </a:avLst>
          </a:prstGeom>
          <a:solidFill>
            <a:schemeClr val="tx1">
              <a:alpha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10" name="Afgeschuind enkele hoek rechthoek 9"/>
          <p:cNvSpPr/>
          <p:nvPr userDrawn="1"/>
        </p:nvSpPr>
        <p:spPr>
          <a:xfrm flipH="1">
            <a:off x="9095955" y="3517140"/>
            <a:ext cx="3091846" cy="1550024"/>
          </a:xfrm>
          <a:prstGeom prst="snip1Rect">
            <a:avLst>
              <a:gd name="adj" fmla="val 14867"/>
            </a:avLst>
          </a:prstGeom>
          <a:solidFill>
            <a:schemeClr val="bg1">
              <a:lumMod val="75000"/>
              <a:alpha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31" name="Tekstvak 30"/>
          <p:cNvSpPr txBox="1"/>
          <p:nvPr userDrawn="1"/>
        </p:nvSpPr>
        <p:spPr>
          <a:xfrm rot="20700000">
            <a:off x="-2070055" y="517555"/>
            <a:ext cx="11400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Edit your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Background 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image</a:t>
            </a:r>
          </a:p>
        </p:txBody>
      </p:sp>
      <p:sp>
        <p:nvSpPr>
          <p:cNvPr id="1031" name="Boog 1030"/>
          <p:cNvSpPr/>
          <p:nvPr userDrawn="1"/>
        </p:nvSpPr>
        <p:spPr>
          <a:xfrm rot="9900000">
            <a:off x="-1341975" y="487939"/>
            <a:ext cx="1375223" cy="1071581"/>
          </a:xfrm>
          <a:prstGeom prst="arc">
            <a:avLst/>
          </a:prstGeom>
          <a:ln w="19050">
            <a:solidFill>
              <a:schemeClr val="bg1">
                <a:lumMod val="65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11" name="Rectangle 7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430032" y="4480404"/>
            <a:ext cx="8257117" cy="381000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defRPr sz="2700" b="1" i="0">
                <a:solidFill>
                  <a:srgbClr val="FFFFFF"/>
                </a:solidFill>
                <a:latin typeface="Univers 45 Light" pitchFamily="2" charset="0"/>
                <a:cs typeface="Univers 45 Light" pitchFamily="2" charset="0"/>
              </a:defRPr>
            </a:lvl1pPr>
          </a:lstStyle>
          <a:p>
            <a:pPr lvl="0"/>
            <a:r>
              <a:rPr lang="en-US" noProof="0"/>
              <a:t>Your awesome subtitle</a:t>
            </a:r>
          </a:p>
        </p:txBody>
      </p:sp>
      <p:sp>
        <p:nvSpPr>
          <p:cNvPr id="12" name="Rectangle 5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430032" y="3910339"/>
            <a:ext cx="8257117" cy="508000"/>
          </a:xfrm>
          <a:prstGeom prst="rect">
            <a:avLst/>
          </a:prstGeom>
        </p:spPr>
        <p:txBody>
          <a:bodyPr anchor="b"/>
          <a:lstStyle>
            <a:lvl1pPr algn="r">
              <a:lnSpc>
                <a:spcPts val="4000"/>
              </a:lnSpc>
              <a:defRPr sz="4000" b="1" i="0">
                <a:solidFill>
                  <a:srgbClr val="FFFFFF"/>
                </a:solidFill>
                <a:latin typeface="Univers 45 Light" pitchFamily="2" charset="0"/>
                <a:cs typeface="Univers 45 Light" pitchFamily="2" charset="0"/>
              </a:defRPr>
            </a:lvl1pPr>
          </a:lstStyle>
          <a:p>
            <a:pPr lvl="0"/>
            <a:r>
              <a:rPr lang="en-US" noProof="0"/>
              <a:t>Presentation Title</a:t>
            </a:r>
            <a:endParaRPr lang="nl-NL" noProof="0"/>
          </a:p>
        </p:txBody>
      </p:sp>
      <p:sp>
        <p:nvSpPr>
          <p:cNvPr id="13" name="Tekstvak 12"/>
          <p:cNvSpPr txBox="1"/>
          <p:nvPr userDrawn="1"/>
        </p:nvSpPr>
        <p:spPr>
          <a:xfrm rot="390814">
            <a:off x="12727257" y="3311826"/>
            <a:ext cx="15199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Enter your name, 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Department,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and version</a:t>
            </a:r>
          </a:p>
        </p:txBody>
      </p:sp>
      <p:sp>
        <p:nvSpPr>
          <p:cNvPr id="14" name="Boog 13"/>
          <p:cNvSpPr/>
          <p:nvPr userDrawn="1"/>
        </p:nvSpPr>
        <p:spPr>
          <a:xfrm rot="12165034" flipH="1">
            <a:off x="12084791" y="3188386"/>
            <a:ext cx="1529115" cy="1071581"/>
          </a:xfrm>
          <a:prstGeom prst="arc">
            <a:avLst/>
          </a:prstGeom>
          <a:ln w="19050">
            <a:solidFill>
              <a:schemeClr val="bg1">
                <a:lumMod val="65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32" name="Tijdelijke aanduiding voor tekst 5"/>
          <p:cNvSpPr>
            <a:spLocks noGrp="1"/>
          </p:cNvSpPr>
          <p:nvPr>
            <p:ph type="body" sz="quarter" idx="13" hasCustomPrompt="1"/>
          </p:nvPr>
        </p:nvSpPr>
        <p:spPr>
          <a:xfrm>
            <a:off x="9457632" y="3915807"/>
            <a:ext cx="2445613" cy="186856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1200" b="0">
                <a:solidFill>
                  <a:schemeClr val="accent2">
                    <a:lumMod val="50000"/>
                  </a:schemeClr>
                </a:solidFill>
                <a:latin typeface="Univers 45 Light" pitchFamily="2" charset="0"/>
              </a:defRPr>
            </a:lvl1pPr>
          </a:lstStyle>
          <a:p>
            <a:pPr lvl="0"/>
            <a:r>
              <a:rPr lang="nl-NL" err="1"/>
              <a:t>Department</a:t>
            </a:r>
            <a:endParaRPr lang="en-GB"/>
          </a:p>
        </p:txBody>
      </p:sp>
      <p:sp>
        <p:nvSpPr>
          <p:cNvPr id="34" name="Tijdelijke aanduiding voor tekst 5"/>
          <p:cNvSpPr>
            <a:spLocks noGrp="1"/>
          </p:cNvSpPr>
          <p:nvPr>
            <p:ph type="body" sz="quarter" idx="14" hasCustomPrompt="1"/>
          </p:nvPr>
        </p:nvSpPr>
        <p:spPr>
          <a:xfrm>
            <a:off x="9457632" y="4140768"/>
            <a:ext cx="2445613" cy="186856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1200" b="0">
                <a:solidFill>
                  <a:schemeClr val="accent2">
                    <a:lumMod val="50000"/>
                  </a:schemeClr>
                </a:solidFill>
                <a:latin typeface="Univers 45 Light" pitchFamily="2" charset="0"/>
              </a:defRPr>
            </a:lvl1pPr>
          </a:lstStyle>
          <a:p>
            <a:pPr lvl="0"/>
            <a:r>
              <a:rPr lang="nl-NL"/>
              <a:t>Author</a:t>
            </a:r>
            <a:endParaRPr lang="en-GB"/>
          </a:p>
        </p:txBody>
      </p:sp>
      <p:sp>
        <p:nvSpPr>
          <p:cNvPr id="35" name="Tijdelijke aanduiding voor tekst 5"/>
          <p:cNvSpPr>
            <a:spLocks noGrp="1"/>
          </p:cNvSpPr>
          <p:nvPr>
            <p:ph type="body" sz="quarter" idx="15" hasCustomPrompt="1"/>
          </p:nvPr>
        </p:nvSpPr>
        <p:spPr>
          <a:xfrm>
            <a:off x="9457632" y="4358663"/>
            <a:ext cx="2445613" cy="186856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1200" b="0">
                <a:solidFill>
                  <a:schemeClr val="accent2">
                    <a:lumMod val="50000"/>
                  </a:schemeClr>
                </a:solidFill>
                <a:latin typeface="Univers 45 Light" pitchFamily="2" charset="0"/>
              </a:defRPr>
            </a:lvl1pPr>
          </a:lstStyle>
          <a:p>
            <a:pPr lvl="0"/>
            <a:r>
              <a:rPr lang="nl-NL"/>
              <a:t>Date / </a:t>
            </a:r>
            <a:r>
              <a:rPr lang="nl-NL" err="1"/>
              <a:t>version</a:t>
            </a:r>
            <a:endParaRPr lang="en-GB"/>
          </a:p>
        </p:txBody>
      </p:sp>
      <p:grpSp>
        <p:nvGrpSpPr>
          <p:cNvPr id="18" name="Groep 29"/>
          <p:cNvGrpSpPr/>
          <p:nvPr userDrawn="1"/>
        </p:nvGrpSpPr>
        <p:grpSpPr>
          <a:xfrm>
            <a:off x="27" y="0"/>
            <a:ext cx="12191999" cy="1053088"/>
            <a:chOff x="1" y="0"/>
            <a:chExt cx="9143999" cy="789816"/>
          </a:xfrm>
        </p:grpSpPr>
        <p:sp>
          <p:nvSpPr>
            <p:cNvPr id="19" name="Rechthoek 24"/>
            <p:cNvSpPr/>
            <p:nvPr userDrawn="1"/>
          </p:nvSpPr>
          <p:spPr>
            <a:xfrm>
              <a:off x="1" y="0"/>
              <a:ext cx="9143999" cy="70454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9286"/>
                </a:solidFill>
              </a:endParaRPr>
            </a:p>
          </p:txBody>
        </p:sp>
        <p:sp>
          <p:nvSpPr>
            <p:cNvPr id="20" name="Rechthoek 25"/>
            <p:cNvSpPr/>
            <p:nvPr userDrawn="1"/>
          </p:nvSpPr>
          <p:spPr>
            <a:xfrm rot="18900000">
              <a:off x="4412691" y="465488"/>
              <a:ext cx="324328" cy="32432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9286"/>
                </a:solidFill>
              </a:endParaRPr>
            </a:p>
          </p:txBody>
        </p:sp>
        <p:pic>
          <p:nvPicPr>
            <p:cNvPr id="21" name="Picture 15" descr="AA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59034" y="313999"/>
              <a:ext cx="1278592" cy="316390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7861697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Light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95736" y="206780"/>
            <a:ext cx="10894693" cy="551463"/>
          </a:xfrm>
          <a:prstGeom prst="rect">
            <a:avLst/>
          </a:prstGeom>
        </p:spPr>
        <p:txBody>
          <a:bodyPr anchor="b"/>
          <a:lstStyle>
            <a:lvl1pPr>
              <a:defRPr sz="1800" baseline="0">
                <a:solidFill>
                  <a:srgbClr val="009286"/>
                </a:solidFill>
                <a:latin typeface="Univers 45 Light" pitchFamily="2" charset="0"/>
              </a:defRPr>
            </a:lvl1pPr>
          </a:lstStyle>
          <a:p>
            <a:r>
              <a:rPr lang="en-GB"/>
              <a:t>Title – adds value to the message of your slide!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624922" y="1220907"/>
            <a:ext cx="10997655" cy="4881087"/>
          </a:xfrm>
          <a:prstGeom prst="rect">
            <a:avLst/>
          </a:prstGeom>
        </p:spPr>
        <p:txBody>
          <a:bodyPr/>
          <a:lstStyle>
            <a:lvl1pPr>
              <a:defRPr sz="1200" b="0">
                <a:solidFill>
                  <a:srgbClr val="54646C"/>
                </a:solidFill>
                <a:latin typeface="Univers 45 Light" pitchFamily="2" charset="0"/>
              </a:defRPr>
            </a:lvl1pPr>
            <a:lvl2pPr>
              <a:defRPr sz="1200">
                <a:solidFill>
                  <a:srgbClr val="54646C"/>
                </a:solidFill>
                <a:latin typeface="Univers 45 Light" pitchFamily="2" charset="0"/>
              </a:defRPr>
            </a:lvl2pPr>
            <a:lvl3pPr>
              <a:defRPr sz="1200">
                <a:solidFill>
                  <a:srgbClr val="54646C"/>
                </a:solidFill>
                <a:latin typeface="Univers 45 Light" pitchFamily="2" charset="0"/>
              </a:defRPr>
            </a:lvl3pPr>
            <a:lvl4pPr>
              <a:defRPr sz="1200">
                <a:solidFill>
                  <a:srgbClr val="54646C"/>
                </a:solidFill>
                <a:latin typeface="Univers 45 Light" pitchFamily="2" charset="0"/>
              </a:defRPr>
            </a:lvl4pPr>
            <a:lvl5pPr>
              <a:defRPr sz="1200">
                <a:solidFill>
                  <a:srgbClr val="54646C"/>
                </a:solidFill>
                <a:latin typeface="Univers 45 Light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grpSp>
        <p:nvGrpSpPr>
          <p:cNvPr id="23" name="Group 22"/>
          <p:cNvGrpSpPr/>
          <p:nvPr userDrawn="1"/>
        </p:nvGrpSpPr>
        <p:grpSpPr>
          <a:xfrm>
            <a:off x="581507" y="530550"/>
            <a:ext cx="11123319" cy="280537"/>
            <a:chOff x="472458" y="532263"/>
            <a:chExt cx="8881218" cy="280537"/>
          </a:xfrm>
        </p:grpSpPr>
        <p:cxnSp>
          <p:nvCxnSpPr>
            <p:cNvPr id="24" name="Straight Connector 23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Straight Connector 24"/>
            <p:cNvCxnSpPr/>
            <p:nvPr/>
          </p:nvCxnSpPr>
          <p:spPr bwMode="auto">
            <a:xfrm flipV="1">
              <a:off x="9001211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2" name="Tekstvak 30"/>
          <p:cNvSpPr txBox="1"/>
          <p:nvPr userDrawn="1"/>
        </p:nvSpPr>
        <p:spPr>
          <a:xfrm rot="340758">
            <a:off x="12561091" y="1018824"/>
            <a:ext cx="2608406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Make sure your title adds value 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to the message of this slide!</a:t>
            </a:r>
          </a:p>
        </p:txBody>
      </p:sp>
      <p:sp>
        <p:nvSpPr>
          <p:cNvPr id="17" name="Boog 1030"/>
          <p:cNvSpPr/>
          <p:nvPr userDrawn="1"/>
        </p:nvSpPr>
        <p:spPr>
          <a:xfrm rot="21274861">
            <a:off x="11803890" y="301216"/>
            <a:ext cx="1989484" cy="1213127"/>
          </a:xfrm>
          <a:prstGeom prst="arc">
            <a:avLst/>
          </a:prstGeom>
          <a:ln w="19050">
            <a:solidFill>
              <a:schemeClr val="bg1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18" name="Tekstvak 30"/>
          <p:cNvSpPr txBox="1"/>
          <p:nvPr userDrawn="1"/>
        </p:nvSpPr>
        <p:spPr>
          <a:xfrm rot="340758" flipH="1">
            <a:off x="-2816196" y="6473206"/>
            <a:ext cx="2750353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Does your background image support the message of this slide?</a:t>
            </a:r>
          </a:p>
        </p:txBody>
      </p:sp>
      <p:sp>
        <p:nvSpPr>
          <p:cNvPr id="19" name="Boog 1030"/>
          <p:cNvSpPr/>
          <p:nvPr userDrawn="1"/>
        </p:nvSpPr>
        <p:spPr>
          <a:xfrm rot="21274861" flipH="1">
            <a:off x="-1376937" y="5741723"/>
            <a:ext cx="1513560" cy="1071581"/>
          </a:xfrm>
          <a:prstGeom prst="arc">
            <a:avLst/>
          </a:prstGeom>
          <a:ln w="19050">
            <a:solidFill>
              <a:schemeClr val="bg1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33" name="Tijdelijke aanduiding voor dianummer 3"/>
          <p:cNvSpPr>
            <a:spLocks noGrp="1"/>
          </p:cNvSpPr>
          <p:nvPr>
            <p:ph type="sldNum" sz="quarter" idx="10"/>
          </p:nvPr>
        </p:nvSpPr>
        <p:spPr>
          <a:xfrm>
            <a:off x="11070168" y="6249264"/>
            <a:ext cx="550333" cy="253149"/>
          </a:xfrm>
          <a:prstGeom prst="rect">
            <a:avLst/>
          </a:prstGeom>
        </p:spPr>
        <p:txBody>
          <a:bodyPr/>
          <a:lstStyle>
            <a:lvl1pPr algn="r">
              <a:defRPr sz="1300" b="1">
                <a:solidFill>
                  <a:schemeClr val="accent2">
                    <a:lumMod val="50000"/>
                  </a:schemeClr>
                </a:solidFill>
                <a:latin typeface="Univers 45 Light" pitchFamily="2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C23ADB4E-9B09-45A2-A801-D3601615BFC8}" type="slidenum">
              <a:rPr lang="nl-NL" smtClean="0">
                <a:solidFill>
                  <a:srgbClr val="BBBEC3">
                    <a:lumMod val="50000"/>
                  </a:srgbClr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‹nr.›</a:t>
            </a:fld>
            <a:endParaRPr lang="nl-NL">
              <a:solidFill>
                <a:srgbClr val="BBBEC3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97591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Dar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95736" y="206780"/>
            <a:ext cx="10894693" cy="551463"/>
          </a:xfrm>
          <a:prstGeom prst="rect">
            <a:avLst/>
          </a:prstGeom>
        </p:spPr>
        <p:txBody>
          <a:bodyPr anchor="b"/>
          <a:lstStyle>
            <a:lvl1pPr>
              <a:defRPr sz="1800">
                <a:solidFill>
                  <a:schemeClr val="bg1"/>
                </a:solidFill>
                <a:latin typeface="Univers 45 Light" pitchFamily="2" charset="0"/>
              </a:defRPr>
            </a:lvl1pPr>
          </a:lstStyle>
          <a:p>
            <a:r>
              <a:rPr lang="en-GB"/>
              <a:t>Title – adds value to the message of your slide!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624922" y="1220907"/>
            <a:ext cx="10997655" cy="4881087"/>
          </a:xfrm>
          <a:prstGeom prst="rect">
            <a:avLst/>
          </a:prstGeom>
        </p:spPr>
        <p:txBody>
          <a:bodyPr/>
          <a:lstStyle>
            <a:lvl1pPr>
              <a:defRPr sz="1200" b="0">
                <a:solidFill>
                  <a:schemeClr val="bg1"/>
                </a:solidFill>
                <a:latin typeface="Univers 45 Light" pitchFamily="2" charset="0"/>
              </a:defRPr>
            </a:lvl1pPr>
            <a:lvl2pPr>
              <a:defRPr sz="1200">
                <a:solidFill>
                  <a:schemeClr val="bg1"/>
                </a:solidFill>
                <a:latin typeface="Univers 45 Light" pitchFamily="2" charset="0"/>
              </a:defRPr>
            </a:lvl2pPr>
            <a:lvl3pPr>
              <a:defRPr sz="1200">
                <a:solidFill>
                  <a:schemeClr val="bg1"/>
                </a:solidFill>
                <a:latin typeface="Univers 45 Light" pitchFamily="2" charset="0"/>
              </a:defRPr>
            </a:lvl3pPr>
            <a:lvl4pPr>
              <a:defRPr sz="1200">
                <a:solidFill>
                  <a:schemeClr val="bg1"/>
                </a:solidFill>
                <a:latin typeface="Univers 45 Light" pitchFamily="2" charset="0"/>
              </a:defRPr>
            </a:lvl4pPr>
            <a:lvl5pPr>
              <a:defRPr sz="1200">
                <a:solidFill>
                  <a:schemeClr val="bg1"/>
                </a:solidFill>
                <a:latin typeface="Univers 45 Light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grpSp>
        <p:nvGrpSpPr>
          <p:cNvPr id="23" name="Group 22"/>
          <p:cNvGrpSpPr/>
          <p:nvPr userDrawn="1"/>
        </p:nvGrpSpPr>
        <p:grpSpPr>
          <a:xfrm>
            <a:off x="581488" y="530550"/>
            <a:ext cx="11120144" cy="280537"/>
            <a:chOff x="472458" y="532263"/>
            <a:chExt cx="8878683" cy="280537"/>
          </a:xfrm>
        </p:grpSpPr>
        <p:cxnSp>
          <p:nvCxnSpPr>
            <p:cNvPr id="24" name="Straight Connector 23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Straight Connector 24"/>
            <p:cNvCxnSpPr/>
            <p:nvPr/>
          </p:nvCxnSpPr>
          <p:spPr bwMode="auto">
            <a:xfrm flipV="1">
              <a:off x="8998676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2" name="Tekstvak 30"/>
          <p:cNvSpPr txBox="1"/>
          <p:nvPr userDrawn="1"/>
        </p:nvSpPr>
        <p:spPr>
          <a:xfrm rot="340758">
            <a:off x="12561091" y="1018824"/>
            <a:ext cx="2608406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Make sure your title adds value 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to the message of this slide!</a:t>
            </a:r>
          </a:p>
        </p:txBody>
      </p:sp>
      <p:sp>
        <p:nvSpPr>
          <p:cNvPr id="17" name="Boog 1030"/>
          <p:cNvSpPr/>
          <p:nvPr userDrawn="1"/>
        </p:nvSpPr>
        <p:spPr>
          <a:xfrm rot="21274861">
            <a:off x="11803890" y="301216"/>
            <a:ext cx="1989484" cy="1213127"/>
          </a:xfrm>
          <a:prstGeom prst="arc">
            <a:avLst/>
          </a:prstGeom>
          <a:ln w="19050">
            <a:solidFill>
              <a:schemeClr val="bg1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18" name="Tekstvak 30"/>
          <p:cNvSpPr txBox="1"/>
          <p:nvPr userDrawn="1"/>
        </p:nvSpPr>
        <p:spPr>
          <a:xfrm rot="340758" flipH="1">
            <a:off x="-2816196" y="6473206"/>
            <a:ext cx="2750353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Does your background image support the message of this slide?</a:t>
            </a:r>
          </a:p>
        </p:txBody>
      </p:sp>
      <p:sp>
        <p:nvSpPr>
          <p:cNvPr id="19" name="Boog 1030"/>
          <p:cNvSpPr/>
          <p:nvPr userDrawn="1"/>
        </p:nvSpPr>
        <p:spPr>
          <a:xfrm rot="21274861" flipH="1">
            <a:off x="-1376937" y="5741723"/>
            <a:ext cx="1513560" cy="1071581"/>
          </a:xfrm>
          <a:prstGeom prst="arc">
            <a:avLst/>
          </a:prstGeom>
          <a:ln w="19050">
            <a:solidFill>
              <a:schemeClr val="bg1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13" name="Tijdelijke aanduiding voor dianummer 3"/>
          <p:cNvSpPr>
            <a:spLocks noGrp="1"/>
          </p:cNvSpPr>
          <p:nvPr>
            <p:ph type="sldNum" sz="quarter" idx="10"/>
          </p:nvPr>
        </p:nvSpPr>
        <p:spPr>
          <a:xfrm>
            <a:off x="11070168" y="6249264"/>
            <a:ext cx="550333" cy="253149"/>
          </a:xfrm>
          <a:prstGeom prst="rect">
            <a:avLst/>
          </a:prstGeom>
        </p:spPr>
        <p:txBody>
          <a:bodyPr/>
          <a:lstStyle>
            <a:lvl1pPr algn="r">
              <a:defRPr sz="1300" b="1">
                <a:solidFill>
                  <a:schemeClr val="bg1"/>
                </a:solidFill>
                <a:latin typeface="Univers 45 Light" pitchFamily="2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C23ADB4E-9B09-45A2-A801-D3601615BFC8}" type="slidenum">
              <a:rPr lang="nl-NL" smtClean="0">
                <a:solidFill>
                  <a:srgbClr val="FFFFFF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‹nr.›</a:t>
            </a:fld>
            <a:endParaRPr lang="nl-NL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59533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95736" y="206780"/>
            <a:ext cx="10894693" cy="551463"/>
          </a:xfrm>
          <a:prstGeom prst="rect">
            <a:avLst/>
          </a:prstGeom>
        </p:spPr>
        <p:txBody>
          <a:bodyPr anchor="b"/>
          <a:lstStyle>
            <a:lvl1pPr>
              <a:defRPr sz="1800">
                <a:solidFill>
                  <a:srgbClr val="009286"/>
                </a:solidFill>
                <a:latin typeface="Univers 45 Light" pitchFamily="2" charset="0"/>
              </a:defRPr>
            </a:lvl1pPr>
          </a:lstStyle>
          <a:p>
            <a:r>
              <a:rPr lang="en-GB"/>
              <a:t>Title – adds value to the message of your slide!</a:t>
            </a:r>
            <a:endParaRPr lang="nl-NL"/>
          </a:p>
        </p:txBody>
      </p:sp>
      <p:grpSp>
        <p:nvGrpSpPr>
          <p:cNvPr id="23" name="Group 22"/>
          <p:cNvGrpSpPr/>
          <p:nvPr userDrawn="1"/>
        </p:nvGrpSpPr>
        <p:grpSpPr>
          <a:xfrm>
            <a:off x="581511" y="530550"/>
            <a:ext cx="11129668" cy="280537"/>
            <a:chOff x="472458" y="532263"/>
            <a:chExt cx="8886288" cy="280537"/>
          </a:xfrm>
        </p:grpSpPr>
        <p:cxnSp>
          <p:nvCxnSpPr>
            <p:cNvPr id="24" name="Straight Connector 23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Straight Connector 24"/>
            <p:cNvCxnSpPr/>
            <p:nvPr/>
          </p:nvCxnSpPr>
          <p:spPr bwMode="auto">
            <a:xfrm flipV="1">
              <a:off x="9006281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7" name="Boog 1030"/>
          <p:cNvSpPr/>
          <p:nvPr userDrawn="1"/>
        </p:nvSpPr>
        <p:spPr>
          <a:xfrm rot="21274861">
            <a:off x="11803890" y="301216"/>
            <a:ext cx="1989484" cy="1213127"/>
          </a:xfrm>
          <a:prstGeom prst="arc">
            <a:avLst/>
          </a:prstGeom>
          <a:ln w="19050">
            <a:solidFill>
              <a:schemeClr val="bg1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18" name="Tekstvak 30"/>
          <p:cNvSpPr txBox="1"/>
          <p:nvPr userDrawn="1"/>
        </p:nvSpPr>
        <p:spPr>
          <a:xfrm rot="340758" flipH="1">
            <a:off x="-2816196" y="6473206"/>
            <a:ext cx="2750353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Does your background image support the message of this slide?</a:t>
            </a:r>
          </a:p>
        </p:txBody>
      </p:sp>
      <p:sp>
        <p:nvSpPr>
          <p:cNvPr id="19" name="Boog 1030"/>
          <p:cNvSpPr/>
          <p:nvPr userDrawn="1"/>
        </p:nvSpPr>
        <p:spPr>
          <a:xfrm rot="21274861" flipH="1">
            <a:off x="-1376937" y="5741723"/>
            <a:ext cx="1513560" cy="1071581"/>
          </a:xfrm>
          <a:prstGeom prst="arc">
            <a:avLst/>
          </a:prstGeom>
          <a:ln w="19050">
            <a:solidFill>
              <a:schemeClr val="bg1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13" name="Tijdelijke aanduiding voor tekst 6"/>
          <p:cNvSpPr>
            <a:spLocks noGrp="1"/>
          </p:cNvSpPr>
          <p:nvPr>
            <p:ph type="body" sz="quarter" idx="11" hasCustomPrompt="1"/>
          </p:nvPr>
        </p:nvSpPr>
        <p:spPr>
          <a:xfrm>
            <a:off x="469902" y="1155704"/>
            <a:ext cx="5410947" cy="4707219"/>
          </a:xfrm>
          <a:prstGeom prst="rect">
            <a:avLst/>
          </a:prstGeom>
        </p:spPr>
        <p:txBody>
          <a:bodyPr lIns="108000" tIns="108000" rIns="108000" bIns="108000"/>
          <a:lstStyle>
            <a:lvl1pPr>
              <a:defRPr sz="1200">
                <a:latin typeface="Univers 45 Light" pitchFamily="2" charset="0"/>
              </a:defRPr>
            </a:lvl1pPr>
            <a:lvl2pPr>
              <a:defRPr sz="1200">
                <a:solidFill>
                  <a:srgbClr val="54646C"/>
                </a:solidFill>
                <a:latin typeface="Univers 45 Light" pitchFamily="2" charset="0"/>
              </a:defRPr>
            </a:lvl2pPr>
            <a:lvl3pPr>
              <a:defRPr sz="1200">
                <a:solidFill>
                  <a:srgbClr val="54646C"/>
                </a:solidFill>
                <a:latin typeface="Univers 45 Light" pitchFamily="2" charset="0"/>
              </a:defRPr>
            </a:lvl3pPr>
            <a:lvl4pPr>
              <a:defRPr sz="1200">
                <a:solidFill>
                  <a:srgbClr val="54646C"/>
                </a:solidFill>
                <a:latin typeface="Univers 45 Light" pitchFamily="2" charset="0"/>
              </a:defRPr>
            </a:lvl4pPr>
            <a:lvl5pPr>
              <a:defRPr sz="1200">
                <a:solidFill>
                  <a:srgbClr val="54646C"/>
                </a:solidFill>
                <a:latin typeface="Univers 45 Light" pitchFamily="2" charset="0"/>
              </a:defRPr>
            </a:lvl5pPr>
          </a:lstStyle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14" name="Tijdelijke aanduiding voor tekst 5"/>
          <p:cNvSpPr>
            <a:spLocks noGrp="1"/>
          </p:cNvSpPr>
          <p:nvPr>
            <p:ph type="body" sz="quarter" idx="12" hasCustomPrompt="1"/>
          </p:nvPr>
        </p:nvSpPr>
        <p:spPr>
          <a:xfrm>
            <a:off x="6364858" y="1150849"/>
            <a:ext cx="5325159" cy="4716555"/>
          </a:xfrm>
          <a:prstGeom prst="rect">
            <a:avLst/>
          </a:prstGeom>
        </p:spPr>
        <p:txBody>
          <a:bodyPr lIns="108000" tIns="108000" rIns="108000" bIns="108000"/>
          <a:lstStyle>
            <a:lvl1pPr>
              <a:defRPr sz="1200">
                <a:latin typeface="Univers 45 Light" pitchFamily="2" charset="0"/>
              </a:defRPr>
            </a:lvl1pPr>
            <a:lvl2pPr>
              <a:defRPr sz="1200">
                <a:solidFill>
                  <a:srgbClr val="54646C"/>
                </a:solidFill>
                <a:latin typeface="Univers 45 Light" pitchFamily="2" charset="0"/>
              </a:defRPr>
            </a:lvl2pPr>
            <a:lvl3pPr>
              <a:defRPr sz="1200">
                <a:solidFill>
                  <a:srgbClr val="54646C"/>
                </a:solidFill>
                <a:latin typeface="Univers 45 Light" pitchFamily="2" charset="0"/>
              </a:defRPr>
            </a:lvl3pPr>
            <a:lvl4pPr>
              <a:defRPr sz="1200">
                <a:solidFill>
                  <a:srgbClr val="54646C"/>
                </a:solidFill>
                <a:latin typeface="Univers 45 Light" pitchFamily="2" charset="0"/>
              </a:defRPr>
            </a:lvl4pPr>
            <a:lvl5pPr>
              <a:defRPr sz="1200">
                <a:solidFill>
                  <a:srgbClr val="54646C"/>
                </a:solidFill>
                <a:latin typeface="Univers 45 Light" pitchFamily="2" charset="0"/>
              </a:defRPr>
            </a:lvl5pPr>
          </a:lstStyle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15" name="Tekstvak 30"/>
          <p:cNvSpPr txBox="1"/>
          <p:nvPr userDrawn="1"/>
        </p:nvSpPr>
        <p:spPr>
          <a:xfrm rot="340758">
            <a:off x="12561091" y="1018824"/>
            <a:ext cx="2608406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Make sure your title adds value 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to the message of this slide!</a:t>
            </a:r>
          </a:p>
        </p:txBody>
      </p:sp>
      <p:sp>
        <p:nvSpPr>
          <p:cNvPr id="20" name="Tijdelijke aanduiding voor dianummer 3"/>
          <p:cNvSpPr>
            <a:spLocks noGrp="1"/>
          </p:cNvSpPr>
          <p:nvPr>
            <p:ph type="sldNum" sz="quarter" idx="10"/>
          </p:nvPr>
        </p:nvSpPr>
        <p:spPr>
          <a:xfrm>
            <a:off x="11070168" y="6249264"/>
            <a:ext cx="550333" cy="253149"/>
          </a:xfrm>
          <a:prstGeom prst="rect">
            <a:avLst/>
          </a:prstGeom>
        </p:spPr>
        <p:txBody>
          <a:bodyPr/>
          <a:lstStyle>
            <a:lvl1pPr algn="r">
              <a:defRPr sz="1300" b="1">
                <a:solidFill>
                  <a:schemeClr val="accent2">
                    <a:lumMod val="50000"/>
                  </a:schemeClr>
                </a:solidFill>
                <a:latin typeface="Univers 45 Light" pitchFamily="2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C23ADB4E-9B09-45A2-A801-D3601615BFC8}" type="slidenum">
              <a:rPr lang="nl-NL" smtClean="0">
                <a:solidFill>
                  <a:srgbClr val="BBBEC3">
                    <a:lumMod val="50000"/>
                  </a:srgbClr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‹nr.›</a:t>
            </a:fld>
            <a:endParaRPr lang="nl-NL">
              <a:solidFill>
                <a:srgbClr val="BBBEC3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21823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thre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95736" y="206780"/>
            <a:ext cx="10894693" cy="551463"/>
          </a:xfrm>
          <a:prstGeom prst="rect">
            <a:avLst/>
          </a:prstGeom>
        </p:spPr>
        <p:txBody>
          <a:bodyPr anchor="b"/>
          <a:lstStyle>
            <a:lvl1pPr>
              <a:defRPr sz="1800">
                <a:solidFill>
                  <a:srgbClr val="009286"/>
                </a:solidFill>
                <a:latin typeface="Univers 45 Light" pitchFamily="2" charset="0"/>
              </a:defRPr>
            </a:lvl1pPr>
          </a:lstStyle>
          <a:p>
            <a:r>
              <a:rPr lang="en-GB"/>
              <a:t>Title – adds value to the message of your slide!</a:t>
            </a:r>
            <a:endParaRPr lang="nl-NL"/>
          </a:p>
        </p:txBody>
      </p:sp>
      <p:grpSp>
        <p:nvGrpSpPr>
          <p:cNvPr id="23" name="Group 22"/>
          <p:cNvGrpSpPr/>
          <p:nvPr userDrawn="1"/>
        </p:nvGrpSpPr>
        <p:grpSpPr>
          <a:xfrm>
            <a:off x="581511" y="530550"/>
            <a:ext cx="11129668" cy="280537"/>
            <a:chOff x="472458" y="532263"/>
            <a:chExt cx="8886288" cy="280537"/>
          </a:xfrm>
        </p:grpSpPr>
        <p:cxnSp>
          <p:nvCxnSpPr>
            <p:cNvPr id="24" name="Straight Connector 23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Straight Connector 24"/>
            <p:cNvCxnSpPr/>
            <p:nvPr/>
          </p:nvCxnSpPr>
          <p:spPr bwMode="auto">
            <a:xfrm flipV="1">
              <a:off x="9006281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7" name="Boog 1030"/>
          <p:cNvSpPr/>
          <p:nvPr userDrawn="1"/>
        </p:nvSpPr>
        <p:spPr>
          <a:xfrm rot="21274861">
            <a:off x="11803890" y="301216"/>
            <a:ext cx="1989484" cy="1213127"/>
          </a:xfrm>
          <a:prstGeom prst="arc">
            <a:avLst/>
          </a:prstGeom>
          <a:ln w="19050">
            <a:solidFill>
              <a:schemeClr val="bg1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18" name="Tekstvak 30"/>
          <p:cNvSpPr txBox="1"/>
          <p:nvPr userDrawn="1"/>
        </p:nvSpPr>
        <p:spPr>
          <a:xfrm rot="340758" flipH="1">
            <a:off x="-2816196" y="6473206"/>
            <a:ext cx="2750353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Does your background image support the message of this slide?</a:t>
            </a:r>
          </a:p>
        </p:txBody>
      </p:sp>
      <p:sp>
        <p:nvSpPr>
          <p:cNvPr id="19" name="Boog 1030"/>
          <p:cNvSpPr/>
          <p:nvPr userDrawn="1"/>
        </p:nvSpPr>
        <p:spPr>
          <a:xfrm rot="21274861" flipH="1">
            <a:off x="-1376937" y="5741723"/>
            <a:ext cx="1513560" cy="1071581"/>
          </a:xfrm>
          <a:prstGeom prst="arc">
            <a:avLst/>
          </a:prstGeom>
          <a:ln w="19050">
            <a:solidFill>
              <a:schemeClr val="bg1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14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645583" y="2428876"/>
            <a:ext cx="1473200" cy="11049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5" name="Text Placeholder 15"/>
          <p:cNvSpPr>
            <a:spLocks noGrp="1"/>
          </p:cNvSpPr>
          <p:nvPr>
            <p:ph type="body" sz="quarter" idx="14"/>
          </p:nvPr>
        </p:nvSpPr>
        <p:spPr>
          <a:xfrm>
            <a:off x="2520952" y="2428914"/>
            <a:ext cx="5869518" cy="257175"/>
          </a:xfrm>
          <a:prstGeom prst="rect">
            <a:avLst/>
          </a:prstGeom>
        </p:spPr>
        <p:txBody>
          <a:bodyPr/>
          <a:lstStyle>
            <a:lvl1pPr>
              <a:defRPr b="0">
                <a:solidFill>
                  <a:srgbClr val="54646C"/>
                </a:solidFill>
                <a:latin typeface="Univers 45 Light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21"/>
          <p:cNvSpPr>
            <a:spLocks noGrp="1"/>
          </p:cNvSpPr>
          <p:nvPr>
            <p:ph type="body" sz="quarter" idx="15"/>
          </p:nvPr>
        </p:nvSpPr>
        <p:spPr>
          <a:xfrm>
            <a:off x="2525184" y="2781313"/>
            <a:ext cx="8915400" cy="752475"/>
          </a:xfrm>
          <a:prstGeom prst="rect">
            <a:avLst/>
          </a:prstGeom>
        </p:spPr>
        <p:txBody>
          <a:bodyPr/>
          <a:lstStyle>
            <a:lvl1pPr>
              <a:defRPr sz="1000" b="0">
                <a:solidFill>
                  <a:srgbClr val="54646C"/>
                </a:solidFill>
                <a:latin typeface="Univers 45 Light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5"/>
          <p:cNvSpPr>
            <a:spLocks noGrp="1"/>
          </p:cNvSpPr>
          <p:nvPr>
            <p:ph type="pic" sz="quarter" idx="16"/>
          </p:nvPr>
        </p:nvSpPr>
        <p:spPr>
          <a:xfrm>
            <a:off x="632883" y="3743328"/>
            <a:ext cx="1473200" cy="11049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1" name="Text Placeholder 15"/>
          <p:cNvSpPr>
            <a:spLocks noGrp="1"/>
          </p:cNvSpPr>
          <p:nvPr>
            <p:ph type="body" sz="quarter" idx="17"/>
          </p:nvPr>
        </p:nvSpPr>
        <p:spPr>
          <a:xfrm>
            <a:off x="2525184" y="3743329"/>
            <a:ext cx="5869518" cy="257175"/>
          </a:xfrm>
          <a:prstGeom prst="rect">
            <a:avLst/>
          </a:prstGeom>
        </p:spPr>
        <p:txBody>
          <a:bodyPr/>
          <a:lstStyle>
            <a:lvl1pPr>
              <a:defRPr b="0">
                <a:solidFill>
                  <a:srgbClr val="54646C"/>
                </a:solidFill>
                <a:latin typeface="Univers 45 Light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8"/>
          </p:nvPr>
        </p:nvSpPr>
        <p:spPr>
          <a:xfrm>
            <a:off x="2512484" y="4095765"/>
            <a:ext cx="8915400" cy="752475"/>
          </a:xfrm>
          <a:prstGeom prst="rect">
            <a:avLst/>
          </a:prstGeom>
        </p:spPr>
        <p:txBody>
          <a:bodyPr/>
          <a:lstStyle>
            <a:lvl1pPr>
              <a:defRPr b="0">
                <a:solidFill>
                  <a:srgbClr val="54646C"/>
                </a:solidFill>
                <a:latin typeface="Univers 45 Light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5"/>
          <p:cNvSpPr>
            <a:spLocks noGrp="1"/>
          </p:cNvSpPr>
          <p:nvPr>
            <p:ph type="pic" sz="quarter" idx="19"/>
          </p:nvPr>
        </p:nvSpPr>
        <p:spPr>
          <a:xfrm>
            <a:off x="620183" y="5048552"/>
            <a:ext cx="1473200" cy="11049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7" name="Text Placeholder 15"/>
          <p:cNvSpPr>
            <a:spLocks noGrp="1"/>
          </p:cNvSpPr>
          <p:nvPr>
            <p:ph type="body" sz="quarter" idx="20"/>
          </p:nvPr>
        </p:nvSpPr>
        <p:spPr>
          <a:xfrm>
            <a:off x="2512484" y="5048590"/>
            <a:ext cx="5869518" cy="257175"/>
          </a:xfrm>
          <a:prstGeom prst="rect">
            <a:avLst/>
          </a:prstGeom>
        </p:spPr>
        <p:txBody>
          <a:bodyPr/>
          <a:lstStyle>
            <a:lvl1pPr>
              <a:defRPr b="0">
                <a:solidFill>
                  <a:srgbClr val="54646C"/>
                </a:solidFill>
                <a:latin typeface="Univers 45 Light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1"/>
          <p:cNvSpPr>
            <a:spLocks noGrp="1"/>
          </p:cNvSpPr>
          <p:nvPr>
            <p:ph type="body" sz="quarter" idx="21"/>
          </p:nvPr>
        </p:nvSpPr>
        <p:spPr>
          <a:xfrm>
            <a:off x="2499784" y="5400989"/>
            <a:ext cx="8915400" cy="752475"/>
          </a:xfrm>
          <a:prstGeom prst="rect">
            <a:avLst/>
          </a:prstGeom>
        </p:spPr>
        <p:txBody>
          <a:bodyPr/>
          <a:lstStyle>
            <a:lvl1pPr>
              <a:defRPr b="0">
                <a:solidFill>
                  <a:srgbClr val="54646C"/>
                </a:solidFill>
                <a:latin typeface="Univers 45 Light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ijdelijke aanduiding voor tekst 6"/>
          <p:cNvSpPr>
            <a:spLocks noGrp="1"/>
          </p:cNvSpPr>
          <p:nvPr>
            <p:ph type="body" sz="quarter" idx="22" hasCustomPrompt="1"/>
          </p:nvPr>
        </p:nvSpPr>
        <p:spPr>
          <a:xfrm>
            <a:off x="469915" y="1155716"/>
            <a:ext cx="11281134" cy="1062565"/>
          </a:xfrm>
          <a:prstGeom prst="rect">
            <a:avLst/>
          </a:prstGeom>
        </p:spPr>
        <p:txBody>
          <a:bodyPr lIns="108000" tIns="108000" rIns="108000" bIns="108000"/>
          <a:lstStyle>
            <a:lvl1pPr>
              <a:defRPr sz="1200">
                <a:latin typeface="Univers 45 Light" pitchFamily="2" charset="0"/>
              </a:defRPr>
            </a:lvl1pPr>
            <a:lvl2pPr>
              <a:defRPr sz="1200">
                <a:solidFill>
                  <a:srgbClr val="54646C"/>
                </a:solidFill>
                <a:latin typeface="Univers 45 Light" pitchFamily="2" charset="0"/>
              </a:defRPr>
            </a:lvl2pPr>
            <a:lvl3pPr>
              <a:defRPr sz="1200">
                <a:solidFill>
                  <a:srgbClr val="54646C"/>
                </a:solidFill>
                <a:latin typeface="Univers 45 Light" pitchFamily="2" charset="0"/>
              </a:defRPr>
            </a:lvl3pPr>
            <a:lvl4pPr>
              <a:defRPr sz="1200">
                <a:latin typeface="Univers 45 Light" pitchFamily="2" charset="0"/>
              </a:defRPr>
            </a:lvl4pPr>
            <a:lvl5pPr>
              <a:defRPr sz="1200">
                <a:latin typeface="Univers 45 Light" pitchFamily="2" charset="0"/>
              </a:defRPr>
            </a:lvl5pPr>
          </a:lstStyle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</p:txBody>
      </p:sp>
      <p:sp>
        <p:nvSpPr>
          <p:cNvPr id="30" name="Tekstvak 30"/>
          <p:cNvSpPr txBox="1"/>
          <p:nvPr userDrawn="1"/>
        </p:nvSpPr>
        <p:spPr>
          <a:xfrm rot="340758">
            <a:off x="12561091" y="1018824"/>
            <a:ext cx="2608406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Make sure your title adds value 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to the message of this slide!</a:t>
            </a:r>
          </a:p>
        </p:txBody>
      </p:sp>
      <p:sp>
        <p:nvSpPr>
          <p:cNvPr id="32" name="Tijdelijke aanduiding voor dianummer 3"/>
          <p:cNvSpPr>
            <a:spLocks noGrp="1"/>
          </p:cNvSpPr>
          <p:nvPr>
            <p:ph type="sldNum" sz="quarter" idx="10"/>
          </p:nvPr>
        </p:nvSpPr>
        <p:spPr>
          <a:xfrm>
            <a:off x="11070168" y="6249264"/>
            <a:ext cx="550333" cy="253149"/>
          </a:xfrm>
          <a:prstGeom prst="rect">
            <a:avLst/>
          </a:prstGeom>
        </p:spPr>
        <p:txBody>
          <a:bodyPr/>
          <a:lstStyle>
            <a:lvl1pPr algn="r">
              <a:defRPr sz="1300" b="1">
                <a:solidFill>
                  <a:schemeClr val="accent2">
                    <a:lumMod val="50000"/>
                  </a:schemeClr>
                </a:solidFill>
                <a:latin typeface="Univers 45 Light" pitchFamily="2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C23ADB4E-9B09-45A2-A801-D3601615BFC8}" type="slidenum">
              <a:rPr lang="nl-NL" smtClean="0">
                <a:solidFill>
                  <a:srgbClr val="BBBEC3">
                    <a:lumMod val="50000"/>
                  </a:srgbClr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‹nr.›</a:t>
            </a:fld>
            <a:endParaRPr lang="nl-NL">
              <a:solidFill>
                <a:srgbClr val="BBBEC3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68323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 userDrawn="1"/>
        </p:nvGrpSpPr>
        <p:grpSpPr>
          <a:xfrm>
            <a:off x="581511" y="530550"/>
            <a:ext cx="11129668" cy="280537"/>
            <a:chOff x="472458" y="532263"/>
            <a:chExt cx="8886288" cy="280537"/>
          </a:xfrm>
        </p:grpSpPr>
        <p:cxnSp>
          <p:nvCxnSpPr>
            <p:cNvPr id="19" name="Straight Connector 18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Straight Connector 19"/>
            <p:cNvCxnSpPr/>
            <p:nvPr/>
          </p:nvCxnSpPr>
          <p:spPr bwMode="auto">
            <a:xfrm flipV="1">
              <a:off x="9006281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582139" y="116452"/>
            <a:ext cx="10687050" cy="554567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2"/>
                </a:solidFill>
                <a:latin typeface="Univers 45 Light" pitchFamily="2" charset="0"/>
              </a:defRPr>
            </a:lvl1pPr>
          </a:lstStyle>
          <a:p>
            <a:pPr lvl="0"/>
            <a:r>
              <a:rPr lang="en-GB">
                <a:latin typeface="Univers 45 Light" pitchFamily="2" charset="0"/>
              </a:rPr>
              <a:t>Click to add title.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7176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F:\WGD\Dep 488443-Change Consultancy\Templates\Foto's\Blokpatroon TOPS IT.jp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92" b="10680"/>
          <a:stretch/>
        </p:blipFill>
        <p:spPr bwMode="auto">
          <a:xfrm>
            <a:off x="0" y="-1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009286">
              <a:alpha val="4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1042988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9286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765300" y="2732653"/>
            <a:ext cx="9459384" cy="1282335"/>
          </a:xfrm>
          <a:prstGeom prst="rect">
            <a:avLst/>
          </a:prstGeom>
        </p:spPr>
        <p:txBody>
          <a:bodyPr/>
          <a:lstStyle>
            <a:lvl1pPr>
              <a:spcAft>
                <a:spcPts val="0"/>
              </a:spcAft>
              <a:defRPr sz="6000" b="1" baseline="0">
                <a:solidFill>
                  <a:schemeClr val="bg1"/>
                </a:solidFill>
                <a:latin typeface="Univers 45 Light" pitchFamily="2" charset="0"/>
              </a:defRPr>
            </a:lvl1pPr>
            <a:lvl2pPr>
              <a:defRPr sz="2400">
                <a:solidFill>
                  <a:schemeClr val="bg1"/>
                </a:solidFill>
                <a:latin typeface="Univers 45 Light" pitchFamily="2" charset="0"/>
              </a:defRPr>
            </a:lvl2pPr>
            <a:lvl3pPr>
              <a:defRPr sz="2400">
                <a:solidFill>
                  <a:schemeClr val="bg1"/>
                </a:solidFill>
                <a:latin typeface="Univers 45 Light" pitchFamily="2" charset="0"/>
              </a:defRPr>
            </a:lvl3pPr>
            <a:lvl4pPr>
              <a:defRPr sz="2400">
                <a:solidFill>
                  <a:schemeClr val="bg1"/>
                </a:solidFill>
                <a:latin typeface="Univers 45 Light" pitchFamily="2" charset="0"/>
              </a:defRPr>
            </a:lvl4pPr>
            <a:lvl5pPr>
              <a:defRPr sz="2400">
                <a:solidFill>
                  <a:schemeClr val="bg1"/>
                </a:solidFill>
                <a:latin typeface="Univers 45 Light" pitchFamily="2" charset="0"/>
              </a:defRPr>
            </a:lvl5pPr>
          </a:lstStyle>
          <a:p>
            <a:pPr lvl="0"/>
            <a:r>
              <a:rPr lang="en-US"/>
              <a:t>Chapter no.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1758294" y="4049949"/>
            <a:ext cx="9459384" cy="1282335"/>
          </a:xfrm>
          <a:prstGeom prst="rect">
            <a:avLst/>
          </a:prstGeom>
        </p:spPr>
        <p:txBody>
          <a:bodyPr/>
          <a:lstStyle>
            <a:lvl1pPr>
              <a:spcAft>
                <a:spcPts val="0"/>
              </a:spcAft>
              <a:defRPr sz="4400" b="0" baseline="0">
                <a:solidFill>
                  <a:schemeClr val="bg1"/>
                </a:solidFill>
                <a:latin typeface="Univers 45 Light" pitchFamily="2" charset="0"/>
              </a:defRPr>
            </a:lvl1pPr>
            <a:lvl2pPr>
              <a:defRPr sz="2400">
                <a:solidFill>
                  <a:schemeClr val="bg1"/>
                </a:solidFill>
                <a:latin typeface="Univers 45 Light" pitchFamily="2" charset="0"/>
              </a:defRPr>
            </a:lvl2pPr>
            <a:lvl3pPr>
              <a:defRPr sz="2400">
                <a:solidFill>
                  <a:schemeClr val="bg1"/>
                </a:solidFill>
                <a:latin typeface="Univers 45 Light" pitchFamily="2" charset="0"/>
              </a:defRPr>
            </a:lvl3pPr>
            <a:lvl4pPr>
              <a:defRPr sz="2400">
                <a:solidFill>
                  <a:schemeClr val="bg1"/>
                </a:solidFill>
                <a:latin typeface="Univers 45 Light" pitchFamily="2" charset="0"/>
              </a:defRPr>
            </a:lvl4pPr>
            <a:lvl5pPr>
              <a:defRPr sz="2400">
                <a:solidFill>
                  <a:schemeClr val="bg1"/>
                </a:solidFill>
                <a:latin typeface="Univers 45 Light" pitchFamily="2" charset="0"/>
              </a:defRPr>
            </a:lvl5pPr>
          </a:lstStyle>
          <a:p>
            <a:pPr lvl="0"/>
            <a:r>
              <a:rPr lang="en-GB"/>
              <a:t>Insert chapter title.</a:t>
            </a:r>
            <a:endParaRPr lang="en-US"/>
          </a:p>
        </p:txBody>
      </p:sp>
      <p:pic>
        <p:nvPicPr>
          <p:cNvPr id="13" name="Picture 31" descr="AA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304" y="6347093"/>
            <a:ext cx="1440000" cy="34862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/>
          <p:cNvGrpSpPr/>
          <p:nvPr userDrawn="1"/>
        </p:nvGrpSpPr>
        <p:grpSpPr>
          <a:xfrm>
            <a:off x="534364" y="5051750"/>
            <a:ext cx="11123319" cy="280537"/>
            <a:chOff x="472458" y="532263"/>
            <a:chExt cx="8881218" cy="280537"/>
          </a:xfrm>
        </p:grpSpPr>
        <p:cxnSp>
          <p:nvCxnSpPr>
            <p:cNvPr id="16" name="Straight Connector 15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Straight Connector 16"/>
            <p:cNvCxnSpPr/>
            <p:nvPr/>
          </p:nvCxnSpPr>
          <p:spPr bwMode="auto">
            <a:xfrm flipV="1">
              <a:off x="9001211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7986622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F:\WGD\Dep 488443-Change Consultancy\Templates\Foto's\Brainstorm TOPS IT.jp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35" b="2831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196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1042988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9286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765300" y="2732653"/>
            <a:ext cx="9459384" cy="1282335"/>
          </a:xfrm>
          <a:prstGeom prst="rect">
            <a:avLst/>
          </a:prstGeom>
        </p:spPr>
        <p:txBody>
          <a:bodyPr/>
          <a:lstStyle>
            <a:lvl1pPr>
              <a:spcAft>
                <a:spcPts val="0"/>
              </a:spcAft>
              <a:defRPr sz="6000" b="1" baseline="0">
                <a:solidFill>
                  <a:schemeClr val="bg1"/>
                </a:solidFill>
                <a:latin typeface="Univers 45 Light" pitchFamily="2" charset="0"/>
              </a:defRPr>
            </a:lvl1pPr>
            <a:lvl2pPr>
              <a:defRPr sz="2400">
                <a:solidFill>
                  <a:schemeClr val="bg1"/>
                </a:solidFill>
                <a:latin typeface="Univers 45 Light" pitchFamily="2" charset="0"/>
              </a:defRPr>
            </a:lvl2pPr>
            <a:lvl3pPr>
              <a:defRPr sz="2400">
                <a:solidFill>
                  <a:schemeClr val="bg1"/>
                </a:solidFill>
                <a:latin typeface="Univers 45 Light" pitchFamily="2" charset="0"/>
              </a:defRPr>
            </a:lvl3pPr>
            <a:lvl4pPr>
              <a:defRPr sz="2400">
                <a:solidFill>
                  <a:schemeClr val="bg1"/>
                </a:solidFill>
                <a:latin typeface="Univers 45 Light" pitchFamily="2" charset="0"/>
              </a:defRPr>
            </a:lvl4pPr>
            <a:lvl5pPr>
              <a:defRPr sz="2400">
                <a:solidFill>
                  <a:schemeClr val="bg1"/>
                </a:solidFill>
                <a:latin typeface="Univers 45 Light" pitchFamily="2" charset="0"/>
              </a:defRPr>
            </a:lvl5pPr>
          </a:lstStyle>
          <a:p>
            <a:pPr lvl="0"/>
            <a:r>
              <a:rPr lang="en-US"/>
              <a:t>Chapter no.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1758294" y="4049949"/>
            <a:ext cx="9459384" cy="1282335"/>
          </a:xfrm>
          <a:prstGeom prst="rect">
            <a:avLst/>
          </a:prstGeom>
        </p:spPr>
        <p:txBody>
          <a:bodyPr/>
          <a:lstStyle>
            <a:lvl1pPr>
              <a:spcAft>
                <a:spcPts val="0"/>
              </a:spcAft>
              <a:defRPr sz="4400" b="0" baseline="0">
                <a:solidFill>
                  <a:schemeClr val="bg1"/>
                </a:solidFill>
                <a:latin typeface="Univers 45 Light" pitchFamily="2" charset="0"/>
              </a:defRPr>
            </a:lvl1pPr>
            <a:lvl2pPr>
              <a:defRPr sz="2400">
                <a:solidFill>
                  <a:schemeClr val="bg1"/>
                </a:solidFill>
                <a:latin typeface="Univers 45 Light" pitchFamily="2" charset="0"/>
              </a:defRPr>
            </a:lvl2pPr>
            <a:lvl3pPr>
              <a:defRPr sz="2400">
                <a:solidFill>
                  <a:schemeClr val="bg1"/>
                </a:solidFill>
                <a:latin typeface="Univers 45 Light" pitchFamily="2" charset="0"/>
              </a:defRPr>
            </a:lvl3pPr>
            <a:lvl4pPr>
              <a:defRPr sz="2400">
                <a:solidFill>
                  <a:schemeClr val="bg1"/>
                </a:solidFill>
                <a:latin typeface="Univers 45 Light" pitchFamily="2" charset="0"/>
              </a:defRPr>
            </a:lvl4pPr>
            <a:lvl5pPr>
              <a:defRPr sz="2400">
                <a:solidFill>
                  <a:schemeClr val="bg1"/>
                </a:solidFill>
                <a:latin typeface="Univers 45 Light" pitchFamily="2" charset="0"/>
              </a:defRPr>
            </a:lvl5pPr>
          </a:lstStyle>
          <a:p>
            <a:pPr lvl="0"/>
            <a:r>
              <a:rPr lang="en-GB"/>
              <a:t>Insert chapter title.</a:t>
            </a:r>
            <a:endParaRPr lang="en-US"/>
          </a:p>
        </p:txBody>
      </p:sp>
      <p:pic>
        <p:nvPicPr>
          <p:cNvPr id="8" name="Picture 31" descr="AA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304" y="6347093"/>
            <a:ext cx="1440000" cy="34862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/>
          <p:cNvGrpSpPr/>
          <p:nvPr userDrawn="1"/>
        </p:nvGrpSpPr>
        <p:grpSpPr>
          <a:xfrm>
            <a:off x="534364" y="5051750"/>
            <a:ext cx="11123319" cy="280537"/>
            <a:chOff x="472458" y="532263"/>
            <a:chExt cx="8881218" cy="280537"/>
          </a:xfrm>
        </p:grpSpPr>
        <p:cxnSp>
          <p:nvCxnSpPr>
            <p:cNvPr id="10" name="Straight Connector 9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Straight Connector 11"/>
            <p:cNvCxnSpPr/>
            <p:nvPr/>
          </p:nvCxnSpPr>
          <p:spPr bwMode="auto">
            <a:xfrm flipV="1">
              <a:off x="9001211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17410087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61"/>
            <a:ext cx="10363200" cy="14700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1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1" y="6356364"/>
            <a:ext cx="2844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79BD6A8D-D4B2-4ABA-A23E-497588D8D207}" type="datetimeFigureOut">
              <a:rPr lang="en-US">
                <a:solidFill>
                  <a:srgbClr val="009286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9/14/21</a:t>
            </a:fld>
            <a:endParaRPr lang="en-US">
              <a:solidFill>
                <a:srgbClr val="00928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1" y="6356364"/>
            <a:ext cx="3860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928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64"/>
            <a:ext cx="2844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150EBAF0-36D4-4DB1-AA4A-F2D00383901E}" type="slidenum">
              <a:rPr lang="en-US">
                <a:solidFill>
                  <a:srgbClr val="009286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‹nr.›</a:t>
            </a:fld>
            <a:endParaRPr lang="en-US">
              <a:solidFill>
                <a:srgbClr val="00928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44083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page">
    <p:bg>
      <p:bgPr>
        <a:solidFill>
          <a:srgbClr val="EC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hthoek 26"/>
          <p:cNvSpPr/>
          <p:nvPr userDrawn="1"/>
        </p:nvSpPr>
        <p:spPr>
          <a:xfrm>
            <a:off x="-7551" y="6153464"/>
            <a:ext cx="12195317" cy="70454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28" tIns="45664" rIns="91328" bIns="45664" rtlCol="0" anchor="ctr"/>
          <a:lstStyle/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9" name="Afgeschuind enkele hoek rechthoek 8"/>
          <p:cNvSpPr/>
          <p:nvPr userDrawn="1"/>
        </p:nvSpPr>
        <p:spPr>
          <a:xfrm>
            <a:off x="3677" y="3529040"/>
            <a:ext cx="9094933" cy="1550023"/>
          </a:xfrm>
          <a:prstGeom prst="snip1Rect">
            <a:avLst>
              <a:gd name="adj" fmla="val 14840"/>
            </a:avLst>
          </a:prstGeom>
          <a:solidFill>
            <a:schemeClr val="tx1">
              <a:alpha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28" tIns="45664" rIns="91328" bIns="45664" rtlCol="0" anchor="ctr"/>
          <a:lstStyle/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10" name="Afgeschuind enkele hoek rechthoek 9"/>
          <p:cNvSpPr/>
          <p:nvPr userDrawn="1"/>
        </p:nvSpPr>
        <p:spPr>
          <a:xfrm flipH="1">
            <a:off x="9095959" y="3517140"/>
            <a:ext cx="3091846" cy="1550024"/>
          </a:xfrm>
          <a:prstGeom prst="snip1Rect">
            <a:avLst>
              <a:gd name="adj" fmla="val 14867"/>
            </a:avLst>
          </a:prstGeom>
          <a:solidFill>
            <a:schemeClr val="bg1">
              <a:lumMod val="75000"/>
              <a:alpha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28" tIns="45664" rIns="91328" bIns="45664" rtlCol="0" anchor="ctr"/>
          <a:lstStyle/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31" name="Tekstvak 30"/>
          <p:cNvSpPr txBox="1"/>
          <p:nvPr userDrawn="1"/>
        </p:nvSpPr>
        <p:spPr>
          <a:xfrm rot="20700000">
            <a:off x="-2069930" y="517598"/>
            <a:ext cx="1139829" cy="646218"/>
          </a:xfrm>
          <a:prstGeom prst="rect">
            <a:avLst/>
          </a:prstGeom>
          <a:noFill/>
        </p:spPr>
        <p:txBody>
          <a:bodyPr wrap="none" lIns="91328" tIns="45664" rIns="91328" bIns="45664" rtlCol="0">
            <a:spAutoFit/>
          </a:bodyPr>
          <a:lstStyle/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Edit your</a:t>
            </a:r>
          </a:p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Background </a:t>
            </a:r>
          </a:p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image</a:t>
            </a:r>
          </a:p>
        </p:txBody>
      </p:sp>
      <p:sp>
        <p:nvSpPr>
          <p:cNvPr id="1031" name="Boog 1030"/>
          <p:cNvSpPr/>
          <p:nvPr userDrawn="1"/>
        </p:nvSpPr>
        <p:spPr>
          <a:xfrm rot="9900000">
            <a:off x="-1341963" y="487939"/>
            <a:ext cx="1375223" cy="1071581"/>
          </a:xfrm>
          <a:prstGeom prst="arc">
            <a:avLst/>
          </a:prstGeom>
          <a:ln w="19050">
            <a:solidFill>
              <a:schemeClr val="bg1">
                <a:lumMod val="65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328" tIns="45664" rIns="91328" bIns="45664" rtlCol="0" anchor="ctr"/>
          <a:lstStyle/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11" name="Rectangle 7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430032" y="4480404"/>
            <a:ext cx="8257117" cy="381000"/>
          </a:xfrm>
          <a:prstGeom prst="rect">
            <a:avLst/>
          </a:prstGeom>
        </p:spPr>
        <p:txBody>
          <a:bodyPr lIns="91328" tIns="45664" rIns="91328" bIns="45664"/>
          <a:lstStyle>
            <a:lvl1pPr marL="0" indent="0" algn="r">
              <a:lnSpc>
                <a:spcPts val="2999"/>
              </a:lnSpc>
              <a:spcBef>
                <a:spcPct val="0"/>
              </a:spcBef>
              <a:spcAft>
                <a:spcPct val="0"/>
              </a:spcAft>
              <a:defRPr sz="2700" b="1" i="0">
                <a:solidFill>
                  <a:srgbClr val="FFFFFF"/>
                </a:solidFill>
                <a:latin typeface="Univers 45 Light" pitchFamily="2" charset="0"/>
                <a:cs typeface="Univers 45 Light" pitchFamily="2" charset="0"/>
              </a:defRPr>
            </a:lvl1pPr>
          </a:lstStyle>
          <a:p>
            <a:pPr lvl="0"/>
            <a:r>
              <a:rPr lang="en-US" noProof="0"/>
              <a:t>Your awesome subtitle</a:t>
            </a:r>
          </a:p>
        </p:txBody>
      </p:sp>
      <p:sp>
        <p:nvSpPr>
          <p:cNvPr id="12" name="Rectangle 5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430032" y="3910339"/>
            <a:ext cx="8257117" cy="508000"/>
          </a:xfrm>
          <a:prstGeom prst="rect">
            <a:avLst/>
          </a:prstGeom>
        </p:spPr>
        <p:txBody>
          <a:bodyPr lIns="91328" tIns="45664" rIns="91328" bIns="45664" anchor="b"/>
          <a:lstStyle>
            <a:lvl1pPr algn="r">
              <a:lnSpc>
                <a:spcPts val="3999"/>
              </a:lnSpc>
              <a:defRPr sz="4000" b="1" i="0">
                <a:solidFill>
                  <a:srgbClr val="FFFFFF"/>
                </a:solidFill>
                <a:latin typeface="Univers 45 Light" pitchFamily="2" charset="0"/>
                <a:cs typeface="Univers 45 Light" pitchFamily="2" charset="0"/>
              </a:defRPr>
            </a:lvl1pPr>
          </a:lstStyle>
          <a:p>
            <a:pPr lvl="0"/>
            <a:r>
              <a:rPr lang="en-US" noProof="0"/>
              <a:t>Presentation Title</a:t>
            </a:r>
            <a:endParaRPr lang="nl-NL" noProof="0"/>
          </a:p>
        </p:txBody>
      </p:sp>
      <p:sp>
        <p:nvSpPr>
          <p:cNvPr id="13" name="Tekstvak 12"/>
          <p:cNvSpPr txBox="1"/>
          <p:nvPr userDrawn="1"/>
        </p:nvSpPr>
        <p:spPr>
          <a:xfrm rot="390814">
            <a:off x="12727371" y="3311886"/>
            <a:ext cx="1519741" cy="646218"/>
          </a:xfrm>
          <a:prstGeom prst="rect">
            <a:avLst/>
          </a:prstGeom>
          <a:noFill/>
        </p:spPr>
        <p:txBody>
          <a:bodyPr wrap="none" lIns="91328" tIns="45664" rIns="91328" bIns="45664" rtlCol="0">
            <a:spAutoFit/>
          </a:bodyPr>
          <a:lstStyle/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Enter your name, </a:t>
            </a:r>
          </a:p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Department,</a:t>
            </a:r>
          </a:p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and version</a:t>
            </a:r>
          </a:p>
        </p:txBody>
      </p:sp>
      <p:sp>
        <p:nvSpPr>
          <p:cNvPr id="14" name="Boog 13"/>
          <p:cNvSpPr/>
          <p:nvPr userDrawn="1"/>
        </p:nvSpPr>
        <p:spPr>
          <a:xfrm rot="12165034" flipH="1">
            <a:off x="12084791" y="3188396"/>
            <a:ext cx="1529115" cy="1071581"/>
          </a:xfrm>
          <a:prstGeom prst="arc">
            <a:avLst/>
          </a:prstGeom>
          <a:ln w="19050">
            <a:solidFill>
              <a:schemeClr val="bg1">
                <a:lumMod val="65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328" tIns="45664" rIns="91328" bIns="45664" rtlCol="0" anchor="ctr"/>
          <a:lstStyle/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32" name="Tijdelijke aanduiding voor tekst 5"/>
          <p:cNvSpPr>
            <a:spLocks noGrp="1"/>
          </p:cNvSpPr>
          <p:nvPr>
            <p:ph type="body" sz="quarter" idx="13" hasCustomPrompt="1"/>
          </p:nvPr>
        </p:nvSpPr>
        <p:spPr>
          <a:xfrm>
            <a:off x="9457632" y="3915807"/>
            <a:ext cx="2445613" cy="186856"/>
          </a:xfrm>
          <a:prstGeom prst="rect">
            <a:avLst/>
          </a:prstGeom>
        </p:spPr>
        <p:txBody>
          <a:bodyPr lIns="91328" tIns="45664" rIns="91328" bIns="45664"/>
          <a:lstStyle>
            <a:lvl1pPr>
              <a:lnSpc>
                <a:spcPct val="100000"/>
              </a:lnSpc>
              <a:defRPr sz="1200" b="0">
                <a:solidFill>
                  <a:schemeClr val="accent2">
                    <a:lumMod val="50000"/>
                  </a:schemeClr>
                </a:solidFill>
                <a:latin typeface="Univers 45 Light" pitchFamily="2" charset="0"/>
              </a:defRPr>
            </a:lvl1pPr>
          </a:lstStyle>
          <a:p>
            <a:pPr lvl="0"/>
            <a:r>
              <a:rPr lang="nl-NL" err="1"/>
              <a:t>Department</a:t>
            </a:r>
            <a:endParaRPr lang="en-GB"/>
          </a:p>
        </p:txBody>
      </p:sp>
      <p:sp>
        <p:nvSpPr>
          <p:cNvPr id="34" name="Tijdelijke aanduiding voor tekst 5"/>
          <p:cNvSpPr>
            <a:spLocks noGrp="1"/>
          </p:cNvSpPr>
          <p:nvPr>
            <p:ph type="body" sz="quarter" idx="14" hasCustomPrompt="1"/>
          </p:nvPr>
        </p:nvSpPr>
        <p:spPr>
          <a:xfrm>
            <a:off x="9457632" y="4140769"/>
            <a:ext cx="2445613" cy="186856"/>
          </a:xfrm>
          <a:prstGeom prst="rect">
            <a:avLst/>
          </a:prstGeom>
        </p:spPr>
        <p:txBody>
          <a:bodyPr lIns="91328" tIns="45664" rIns="91328" bIns="45664"/>
          <a:lstStyle>
            <a:lvl1pPr>
              <a:lnSpc>
                <a:spcPct val="100000"/>
              </a:lnSpc>
              <a:defRPr sz="1200" b="0">
                <a:solidFill>
                  <a:schemeClr val="accent2">
                    <a:lumMod val="50000"/>
                  </a:schemeClr>
                </a:solidFill>
                <a:latin typeface="Univers 45 Light" pitchFamily="2" charset="0"/>
              </a:defRPr>
            </a:lvl1pPr>
          </a:lstStyle>
          <a:p>
            <a:pPr lvl="0"/>
            <a:r>
              <a:rPr lang="nl-NL"/>
              <a:t>Author</a:t>
            </a:r>
            <a:endParaRPr lang="en-GB"/>
          </a:p>
        </p:txBody>
      </p:sp>
      <p:sp>
        <p:nvSpPr>
          <p:cNvPr id="35" name="Tijdelijke aanduiding voor tekst 5"/>
          <p:cNvSpPr>
            <a:spLocks noGrp="1"/>
          </p:cNvSpPr>
          <p:nvPr>
            <p:ph type="body" sz="quarter" idx="15" hasCustomPrompt="1"/>
          </p:nvPr>
        </p:nvSpPr>
        <p:spPr>
          <a:xfrm>
            <a:off x="9457632" y="4358663"/>
            <a:ext cx="2445613" cy="186856"/>
          </a:xfrm>
          <a:prstGeom prst="rect">
            <a:avLst/>
          </a:prstGeom>
        </p:spPr>
        <p:txBody>
          <a:bodyPr lIns="91328" tIns="45664" rIns="91328" bIns="45664"/>
          <a:lstStyle>
            <a:lvl1pPr>
              <a:lnSpc>
                <a:spcPct val="100000"/>
              </a:lnSpc>
              <a:defRPr sz="1200" b="0">
                <a:solidFill>
                  <a:schemeClr val="accent2">
                    <a:lumMod val="50000"/>
                  </a:schemeClr>
                </a:solidFill>
                <a:latin typeface="Univers 45 Light" pitchFamily="2" charset="0"/>
              </a:defRPr>
            </a:lvl1pPr>
          </a:lstStyle>
          <a:p>
            <a:pPr lvl="0"/>
            <a:r>
              <a:rPr lang="nl-NL"/>
              <a:t>Date / </a:t>
            </a:r>
            <a:r>
              <a:rPr lang="nl-NL" err="1"/>
              <a:t>version</a:t>
            </a:r>
            <a:endParaRPr lang="en-GB"/>
          </a:p>
        </p:txBody>
      </p:sp>
      <p:grpSp>
        <p:nvGrpSpPr>
          <p:cNvPr id="18" name="Groep 29"/>
          <p:cNvGrpSpPr/>
          <p:nvPr userDrawn="1"/>
        </p:nvGrpSpPr>
        <p:grpSpPr>
          <a:xfrm>
            <a:off x="32" y="0"/>
            <a:ext cx="12191999" cy="1053088"/>
            <a:chOff x="1" y="0"/>
            <a:chExt cx="9143999" cy="789816"/>
          </a:xfrm>
        </p:grpSpPr>
        <p:sp>
          <p:nvSpPr>
            <p:cNvPr id="19" name="Rechthoek 24"/>
            <p:cNvSpPr/>
            <p:nvPr userDrawn="1"/>
          </p:nvSpPr>
          <p:spPr>
            <a:xfrm>
              <a:off x="1" y="0"/>
              <a:ext cx="9143999" cy="70454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271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9286"/>
                </a:solidFill>
              </a:endParaRPr>
            </a:p>
          </p:txBody>
        </p:sp>
        <p:sp>
          <p:nvSpPr>
            <p:cNvPr id="20" name="Rechthoek 25"/>
            <p:cNvSpPr/>
            <p:nvPr userDrawn="1"/>
          </p:nvSpPr>
          <p:spPr>
            <a:xfrm rot="18900000">
              <a:off x="4412691" y="465488"/>
              <a:ext cx="324328" cy="32432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271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9286"/>
                </a:solidFill>
              </a:endParaRPr>
            </a:p>
          </p:txBody>
        </p:sp>
        <p:pic>
          <p:nvPicPr>
            <p:cNvPr id="21" name="Picture 15" descr="AA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59034" y="313999"/>
              <a:ext cx="1278592" cy="316390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197428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Light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95736" y="206762"/>
            <a:ext cx="10894693" cy="551463"/>
          </a:xfrm>
          <a:prstGeom prst="rect">
            <a:avLst/>
          </a:prstGeom>
        </p:spPr>
        <p:txBody>
          <a:bodyPr lIns="91328" tIns="45664" rIns="91328" bIns="45664" anchor="b"/>
          <a:lstStyle>
            <a:lvl1pPr>
              <a:defRPr sz="1800" baseline="0">
                <a:solidFill>
                  <a:srgbClr val="009286"/>
                </a:solidFill>
                <a:latin typeface="Univers 45 Light" pitchFamily="2" charset="0"/>
              </a:defRPr>
            </a:lvl1pPr>
          </a:lstStyle>
          <a:p>
            <a:r>
              <a:rPr lang="en-GB"/>
              <a:t>Title – adds value to the message of your slide!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624924" y="1220898"/>
            <a:ext cx="10997655" cy="4881087"/>
          </a:xfrm>
          <a:prstGeom prst="rect">
            <a:avLst/>
          </a:prstGeom>
        </p:spPr>
        <p:txBody>
          <a:bodyPr lIns="91328" tIns="45664" rIns="91328" bIns="45664"/>
          <a:lstStyle>
            <a:lvl1pPr>
              <a:defRPr sz="1200" b="0">
                <a:solidFill>
                  <a:srgbClr val="54646C"/>
                </a:solidFill>
                <a:latin typeface="Univers 45 Light" pitchFamily="2" charset="0"/>
              </a:defRPr>
            </a:lvl1pPr>
            <a:lvl2pPr>
              <a:defRPr sz="1200">
                <a:solidFill>
                  <a:srgbClr val="54646C"/>
                </a:solidFill>
                <a:latin typeface="Univers 45 Light" pitchFamily="2" charset="0"/>
              </a:defRPr>
            </a:lvl2pPr>
            <a:lvl3pPr>
              <a:defRPr sz="1200">
                <a:solidFill>
                  <a:srgbClr val="54646C"/>
                </a:solidFill>
                <a:latin typeface="Univers 45 Light" pitchFamily="2" charset="0"/>
              </a:defRPr>
            </a:lvl3pPr>
            <a:lvl4pPr>
              <a:defRPr sz="1200">
                <a:solidFill>
                  <a:srgbClr val="54646C"/>
                </a:solidFill>
                <a:latin typeface="Univers 45 Light" pitchFamily="2" charset="0"/>
              </a:defRPr>
            </a:lvl4pPr>
            <a:lvl5pPr>
              <a:defRPr sz="1200">
                <a:solidFill>
                  <a:srgbClr val="54646C"/>
                </a:solidFill>
                <a:latin typeface="Univers 45 Light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grpSp>
        <p:nvGrpSpPr>
          <p:cNvPr id="23" name="Group 22"/>
          <p:cNvGrpSpPr/>
          <p:nvPr userDrawn="1"/>
        </p:nvGrpSpPr>
        <p:grpSpPr>
          <a:xfrm>
            <a:off x="581508" y="530539"/>
            <a:ext cx="11123319" cy="280537"/>
            <a:chOff x="472458" y="532263"/>
            <a:chExt cx="8881218" cy="280537"/>
          </a:xfrm>
        </p:grpSpPr>
        <p:cxnSp>
          <p:nvCxnSpPr>
            <p:cNvPr id="24" name="Straight Connector 23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Straight Connector 24"/>
            <p:cNvCxnSpPr/>
            <p:nvPr/>
          </p:nvCxnSpPr>
          <p:spPr bwMode="auto">
            <a:xfrm flipV="1">
              <a:off x="9001211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2" name="Tekstvak 30"/>
          <p:cNvSpPr txBox="1"/>
          <p:nvPr userDrawn="1"/>
        </p:nvSpPr>
        <p:spPr>
          <a:xfrm rot="340758">
            <a:off x="12561207" y="1018861"/>
            <a:ext cx="2608180" cy="461552"/>
          </a:xfrm>
          <a:prstGeom prst="rect">
            <a:avLst/>
          </a:prstGeom>
          <a:noFill/>
          <a:ln>
            <a:noFill/>
          </a:ln>
        </p:spPr>
        <p:txBody>
          <a:bodyPr wrap="none" lIns="91328" tIns="45664" rIns="91328" bIns="45664" rtlCol="0">
            <a:spAutoFit/>
          </a:bodyPr>
          <a:lstStyle/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Make sure your title adds value </a:t>
            </a:r>
          </a:p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to the message of this slide!</a:t>
            </a:r>
          </a:p>
        </p:txBody>
      </p:sp>
      <p:sp>
        <p:nvSpPr>
          <p:cNvPr id="17" name="Boog 1030"/>
          <p:cNvSpPr/>
          <p:nvPr userDrawn="1"/>
        </p:nvSpPr>
        <p:spPr>
          <a:xfrm rot="21274861">
            <a:off x="11803899" y="301206"/>
            <a:ext cx="1989484" cy="1213127"/>
          </a:xfrm>
          <a:prstGeom prst="arc">
            <a:avLst/>
          </a:prstGeom>
          <a:ln w="19050">
            <a:solidFill>
              <a:schemeClr val="bg1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328" tIns="45664" rIns="91328" bIns="45664" rtlCol="0" anchor="ctr"/>
          <a:lstStyle/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18" name="Tekstvak 30"/>
          <p:cNvSpPr txBox="1"/>
          <p:nvPr userDrawn="1"/>
        </p:nvSpPr>
        <p:spPr>
          <a:xfrm rot="340758" flipH="1">
            <a:off x="-2816184" y="6473230"/>
            <a:ext cx="2750353" cy="461552"/>
          </a:xfrm>
          <a:prstGeom prst="rect">
            <a:avLst/>
          </a:prstGeom>
          <a:noFill/>
          <a:ln>
            <a:noFill/>
          </a:ln>
        </p:spPr>
        <p:txBody>
          <a:bodyPr wrap="square" lIns="91328" tIns="45664" rIns="91328" bIns="45664" rtlCol="0">
            <a:spAutoFit/>
          </a:bodyPr>
          <a:lstStyle/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Does your background image support the message of this slide?</a:t>
            </a:r>
          </a:p>
        </p:txBody>
      </p:sp>
      <p:sp>
        <p:nvSpPr>
          <p:cNvPr id="19" name="Boog 1030"/>
          <p:cNvSpPr/>
          <p:nvPr userDrawn="1"/>
        </p:nvSpPr>
        <p:spPr>
          <a:xfrm rot="21274861" flipH="1">
            <a:off x="-1376937" y="5741720"/>
            <a:ext cx="1513560" cy="1071581"/>
          </a:xfrm>
          <a:prstGeom prst="arc">
            <a:avLst/>
          </a:prstGeom>
          <a:ln w="19050">
            <a:solidFill>
              <a:schemeClr val="bg1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328" tIns="45664" rIns="91328" bIns="45664" rtlCol="0" anchor="ctr"/>
          <a:lstStyle/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33" name="Tijdelijke aanduiding voor dianummer 3"/>
          <p:cNvSpPr>
            <a:spLocks noGrp="1"/>
          </p:cNvSpPr>
          <p:nvPr>
            <p:ph type="sldNum" sz="quarter" idx="10"/>
          </p:nvPr>
        </p:nvSpPr>
        <p:spPr>
          <a:xfrm>
            <a:off x="11070168" y="6249267"/>
            <a:ext cx="550333" cy="253149"/>
          </a:xfrm>
          <a:prstGeom prst="rect">
            <a:avLst/>
          </a:prstGeom>
        </p:spPr>
        <p:txBody>
          <a:bodyPr lIns="91328" tIns="45664" rIns="91328" bIns="45664"/>
          <a:lstStyle>
            <a:lvl1pPr algn="r">
              <a:defRPr sz="1300" b="1">
                <a:solidFill>
                  <a:schemeClr val="accent2">
                    <a:lumMod val="50000"/>
                  </a:schemeClr>
                </a:solidFill>
                <a:latin typeface="Univers 45 Light" pitchFamily="2" charset="0"/>
              </a:defRPr>
            </a:lvl1pPr>
          </a:lstStyle>
          <a:p>
            <a:pPr defTabSz="913271" fontAlgn="base">
              <a:spcBef>
                <a:spcPct val="0"/>
              </a:spcBef>
              <a:spcAft>
                <a:spcPct val="0"/>
              </a:spcAft>
            </a:pPr>
            <a:fld id="{C23ADB4E-9B09-45A2-A801-D3601615BFC8}" type="slidenum">
              <a:rPr lang="nl-NL" smtClean="0">
                <a:solidFill>
                  <a:srgbClr val="BBBEC3">
                    <a:lumMod val="50000"/>
                  </a:srgbClr>
                </a:solidFill>
              </a:rPr>
              <a:pPr defTabSz="913271" fontAlgn="base">
                <a:spcBef>
                  <a:spcPct val="0"/>
                </a:spcBef>
                <a:spcAft>
                  <a:spcPct val="0"/>
                </a:spcAft>
              </a:pPr>
              <a:t>‹nr.›</a:t>
            </a:fld>
            <a:endParaRPr lang="nl-NL">
              <a:solidFill>
                <a:srgbClr val="BBBEC3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4951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Light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95736" y="206763"/>
            <a:ext cx="10894693" cy="551463"/>
          </a:xfrm>
          <a:prstGeom prst="rect">
            <a:avLst/>
          </a:prstGeom>
        </p:spPr>
        <p:txBody>
          <a:bodyPr anchor="b"/>
          <a:lstStyle>
            <a:lvl1pPr>
              <a:defRPr sz="1800" baseline="0">
                <a:solidFill>
                  <a:srgbClr val="009286"/>
                </a:solidFill>
                <a:latin typeface="Univers 45 Light" pitchFamily="2" charset="0"/>
              </a:defRPr>
            </a:lvl1pPr>
          </a:lstStyle>
          <a:p>
            <a:r>
              <a:rPr lang="en-GB"/>
              <a:t>Title – adds value to the message of your slide!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624924" y="1220897"/>
            <a:ext cx="10997655" cy="4881087"/>
          </a:xfrm>
          <a:prstGeom prst="rect">
            <a:avLst/>
          </a:prstGeom>
        </p:spPr>
        <p:txBody>
          <a:bodyPr/>
          <a:lstStyle>
            <a:lvl1pPr>
              <a:defRPr sz="1200" b="0">
                <a:solidFill>
                  <a:srgbClr val="54646C"/>
                </a:solidFill>
                <a:latin typeface="Univers 45 Light" pitchFamily="2" charset="0"/>
              </a:defRPr>
            </a:lvl1pPr>
            <a:lvl2pPr>
              <a:defRPr sz="1200">
                <a:solidFill>
                  <a:srgbClr val="54646C"/>
                </a:solidFill>
                <a:latin typeface="Univers 45 Light" pitchFamily="2" charset="0"/>
              </a:defRPr>
            </a:lvl2pPr>
            <a:lvl3pPr>
              <a:defRPr sz="1200">
                <a:solidFill>
                  <a:srgbClr val="54646C"/>
                </a:solidFill>
                <a:latin typeface="Univers 45 Light" pitchFamily="2" charset="0"/>
              </a:defRPr>
            </a:lvl3pPr>
            <a:lvl4pPr>
              <a:defRPr sz="1200">
                <a:solidFill>
                  <a:srgbClr val="54646C"/>
                </a:solidFill>
                <a:latin typeface="Univers 45 Light" pitchFamily="2" charset="0"/>
              </a:defRPr>
            </a:lvl4pPr>
            <a:lvl5pPr>
              <a:defRPr sz="1200">
                <a:solidFill>
                  <a:srgbClr val="54646C"/>
                </a:solidFill>
                <a:latin typeface="Univers 45 Light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grpSp>
        <p:nvGrpSpPr>
          <p:cNvPr id="23" name="Group 22"/>
          <p:cNvGrpSpPr/>
          <p:nvPr userDrawn="1"/>
        </p:nvGrpSpPr>
        <p:grpSpPr>
          <a:xfrm>
            <a:off x="581507" y="530539"/>
            <a:ext cx="11123319" cy="280537"/>
            <a:chOff x="472458" y="532263"/>
            <a:chExt cx="8881218" cy="280537"/>
          </a:xfrm>
        </p:grpSpPr>
        <p:cxnSp>
          <p:nvCxnSpPr>
            <p:cNvPr id="24" name="Straight Connector 23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Straight Connector 24"/>
            <p:cNvCxnSpPr/>
            <p:nvPr/>
          </p:nvCxnSpPr>
          <p:spPr bwMode="auto">
            <a:xfrm flipV="1">
              <a:off x="9001211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2" name="Tekstvak 30"/>
          <p:cNvSpPr txBox="1"/>
          <p:nvPr userDrawn="1"/>
        </p:nvSpPr>
        <p:spPr>
          <a:xfrm rot="340758">
            <a:off x="12561091" y="1018812"/>
            <a:ext cx="2608406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Make sure your title adds value 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to the message of this slide!</a:t>
            </a:r>
          </a:p>
        </p:txBody>
      </p:sp>
      <p:sp>
        <p:nvSpPr>
          <p:cNvPr id="17" name="Boog 1030"/>
          <p:cNvSpPr/>
          <p:nvPr userDrawn="1"/>
        </p:nvSpPr>
        <p:spPr>
          <a:xfrm rot="21274861">
            <a:off x="11803890" y="301201"/>
            <a:ext cx="1989484" cy="1213127"/>
          </a:xfrm>
          <a:prstGeom prst="arc">
            <a:avLst/>
          </a:prstGeom>
          <a:ln w="19050">
            <a:solidFill>
              <a:schemeClr val="bg1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18" name="Tekstvak 30"/>
          <p:cNvSpPr txBox="1"/>
          <p:nvPr userDrawn="1"/>
        </p:nvSpPr>
        <p:spPr>
          <a:xfrm rot="340758" flipH="1">
            <a:off x="-2816196" y="6473188"/>
            <a:ext cx="2750353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Does your background image support the message of this slide?</a:t>
            </a:r>
          </a:p>
        </p:txBody>
      </p:sp>
      <p:sp>
        <p:nvSpPr>
          <p:cNvPr id="19" name="Boog 1030"/>
          <p:cNvSpPr/>
          <p:nvPr userDrawn="1"/>
        </p:nvSpPr>
        <p:spPr>
          <a:xfrm rot="21274861" flipH="1">
            <a:off x="-1376937" y="5741725"/>
            <a:ext cx="1513560" cy="1071581"/>
          </a:xfrm>
          <a:prstGeom prst="arc">
            <a:avLst/>
          </a:prstGeom>
          <a:ln w="19050">
            <a:solidFill>
              <a:schemeClr val="bg1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33" name="Tijdelijke aanduiding voor dianummer 3"/>
          <p:cNvSpPr>
            <a:spLocks noGrp="1"/>
          </p:cNvSpPr>
          <p:nvPr>
            <p:ph type="sldNum" sz="quarter" idx="10"/>
          </p:nvPr>
        </p:nvSpPr>
        <p:spPr>
          <a:xfrm>
            <a:off x="11070168" y="6249266"/>
            <a:ext cx="550333" cy="253149"/>
          </a:xfrm>
          <a:prstGeom prst="rect">
            <a:avLst/>
          </a:prstGeom>
        </p:spPr>
        <p:txBody>
          <a:bodyPr/>
          <a:lstStyle>
            <a:lvl1pPr algn="r">
              <a:defRPr sz="1300" b="1">
                <a:solidFill>
                  <a:schemeClr val="accent2">
                    <a:lumMod val="50000"/>
                  </a:schemeClr>
                </a:solidFill>
                <a:latin typeface="Univers 45 Light" pitchFamily="2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C23ADB4E-9B09-45A2-A801-D3601615BFC8}" type="slidenum">
              <a:rPr lang="nl-NL" smtClean="0">
                <a:solidFill>
                  <a:srgbClr val="BBBEC3">
                    <a:lumMod val="50000"/>
                  </a:srgbClr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‹nr.›</a:t>
            </a:fld>
            <a:endParaRPr lang="nl-NL">
              <a:solidFill>
                <a:srgbClr val="BBBEC3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988716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Dar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95736" y="206762"/>
            <a:ext cx="10894693" cy="551463"/>
          </a:xfrm>
          <a:prstGeom prst="rect">
            <a:avLst/>
          </a:prstGeom>
        </p:spPr>
        <p:txBody>
          <a:bodyPr lIns="91328" tIns="45664" rIns="91328" bIns="45664" anchor="b"/>
          <a:lstStyle>
            <a:lvl1pPr>
              <a:defRPr sz="1800">
                <a:solidFill>
                  <a:schemeClr val="bg1"/>
                </a:solidFill>
                <a:latin typeface="Univers 45 Light" pitchFamily="2" charset="0"/>
              </a:defRPr>
            </a:lvl1pPr>
          </a:lstStyle>
          <a:p>
            <a:r>
              <a:rPr lang="en-GB"/>
              <a:t>Title – adds value to the message of your slide!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624924" y="1220898"/>
            <a:ext cx="10997655" cy="4881087"/>
          </a:xfrm>
          <a:prstGeom prst="rect">
            <a:avLst/>
          </a:prstGeom>
        </p:spPr>
        <p:txBody>
          <a:bodyPr lIns="91328" tIns="45664" rIns="91328" bIns="45664"/>
          <a:lstStyle>
            <a:lvl1pPr>
              <a:defRPr sz="1200" b="0">
                <a:solidFill>
                  <a:schemeClr val="bg1"/>
                </a:solidFill>
                <a:latin typeface="Univers 45 Light" pitchFamily="2" charset="0"/>
              </a:defRPr>
            </a:lvl1pPr>
            <a:lvl2pPr>
              <a:defRPr sz="1200">
                <a:solidFill>
                  <a:schemeClr val="bg1"/>
                </a:solidFill>
                <a:latin typeface="Univers 45 Light" pitchFamily="2" charset="0"/>
              </a:defRPr>
            </a:lvl2pPr>
            <a:lvl3pPr>
              <a:defRPr sz="1200">
                <a:solidFill>
                  <a:schemeClr val="bg1"/>
                </a:solidFill>
                <a:latin typeface="Univers 45 Light" pitchFamily="2" charset="0"/>
              </a:defRPr>
            </a:lvl3pPr>
            <a:lvl4pPr>
              <a:defRPr sz="1200">
                <a:solidFill>
                  <a:schemeClr val="bg1"/>
                </a:solidFill>
                <a:latin typeface="Univers 45 Light" pitchFamily="2" charset="0"/>
              </a:defRPr>
            </a:lvl4pPr>
            <a:lvl5pPr>
              <a:defRPr sz="1200">
                <a:solidFill>
                  <a:schemeClr val="bg1"/>
                </a:solidFill>
                <a:latin typeface="Univers 45 Light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grpSp>
        <p:nvGrpSpPr>
          <p:cNvPr id="23" name="Group 22"/>
          <p:cNvGrpSpPr/>
          <p:nvPr userDrawn="1"/>
        </p:nvGrpSpPr>
        <p:grpSpPr>
          <a:xfrm>
            <a:off x="581488" y="530539"/>
            <a:ext cx="11120144" cy="280537"/>
            <a:chOff x="472458" y="532263"/>
            <a:chExt cx="8878683" cy="280537"/>
          </a:xfrm>
        </p:grpSpPr>
        <p:cxnSp>
          <p:nvCxnSpPr>
            <p:cNvPr id="24" name="Straight Connector 23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Straight Connector 24"/>
            <p:cNvCxnSpPr/>
            <p:nvPr/>
          </p:nvCxnSpPr>
          <p:spPr bwMode="auto">
            <a:xfrm flipV="1">
              <a:off x="8998676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2" name="Tekstvak 30"/>
          <p:cNvSpPr txBox="1"/>
          <p:nvPr userDrawn="1"/>
        </p:nvSpPr>
        <p:spPr>
          <a:xfrm rot="340758">
            <a:off x="12561207" y="1018861"/>
            <a:ext cx="2608180" cy="461552"/>
          </a:xfrm>
          <a:prstGeom prst="rect">
            <a:avLst/>
          </a:prstGeom>
          <a:noFill/>
          <a:ln>
            <a:noFill/>
          </a:ln>
        </p:spPr>
        <p:txBody>
          <a:bodyPr wrap="none" lIns="91328" tIns="45664" rIns="91328" bIns="45664" rtlCol="0">
            <a:spAutoFit/>
          </a:bodyPr>
          <a:lstStyle/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Make sure your title adds value </a:t>
            </a:r>
          </a:p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to the message of this slide!</a:t>
            </a:r>
          </a:p>
        </p:txBody>
      </p:sp>
      <p:sp>
        <p:nvSpPr>
          <p:cNvPr id="17" name="Boog 1030"/>
          <p:cNvSpPr/>
          <p:nvPr userDrawn="1"/>
        </p:nvSpPr>
        <p:spPr>
          <a:xfrm rot="21274861">
            <a:off x="11803899" y="301206"/>
            <a:ext cx="1989484" cy="1213127"/>
          </a:xfrm>
          <a:prstGeom prst="arc">
            <a:avLst/>
          </a:prstGeom>
          <a:ln w="19050">
            <a:solidFill>
              <a:schemeClr val="bg1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328" tIns="45664" rIns="91328" bIns="45664" rtlCol="0" anchor="ctr"/>
          <a:lstStyle/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18" name="Tekstvak 30"/>
          <p:cNvSpPr txBox="1"/>
          <p:nvPr userDrawn="1"/>
        </p:nvSpPr>
        <p:spPr>
          <a:xfrm rot="340758" flipH="1">
            <a:off x="-2816184" y="6473230"/>
            <a:ext cx="2750353" cy="461552"/>
          </a:xfrm>
          <a:prstGeom prst="rect">
            <a:avLst/>
          </a:prstGeom>
          <a:noFill/>
          <a:ln>
            <a:noFill/>
          </a:ln>
        </p:spPr>
        <p:txBody>
          <a:bodyPr wrap="square" lIns="91328" tIns="45664" rIns="91328" bIns="45664" rtlCol="0">
            <a:spAutoFit/>
          </a:bodyPr>
          <a:lstStyle/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Does your background image support the message of this slide?</a:t>
            </a:r>
          </a:p>
        </p:txBody>
      </p:sp>
      <p:sp>
        <p:nvSpPr>
          <p:cNvPr id="19" name="Boog 1030"/>
          <p:cNvSpPr/>
          <p:nvPr userDrawn="1"/>
        </p:nvSpPr>
        <p:spPr>
          <a:xfrm rot="21274861" flipH="1">
            <a:off x="-1376937" y="5741720"/>
            <a:ext cx="1513560" cy="1071581"/>
          </a:xfrm>
          <a:prstGeom prst="arc">
            <a:avLst/>
          </a:prstGeom>
          <a:ln w="19050">
            <a:solidFill>
              <a:schemeClr val="bg1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328" tIns="45664" rIns="91328" bIns="45664" rtlCol="0" anchor="ctr"/>
          <a:lstStyle/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13" name="Tijdelijke aanduiding voor dianummer 3"/>
          <p:cNvSpPr>
            <a:spLocks noGrp="1"/>
          </p:cNvSpPr>
          <p:nvPr>
            <p:ph type="sldNum" sz="quarter" idx="10"/>
          </p:nvPr>
        </p:nvSpPr>
        <p:spPr>
          <a:xfrm>
            <a:off x="11070168" y="6249267"/>
            <a:ext cx="550333" cy="253149"/>
          </a:xfrm>
          <a:prstGeom prst="rect">
            <a:avLst/>
          </a:prstGeom>
        </p:spPr>
        <p:txBody>
          <a:bodyPr lIns="91328" tIns="45664" rIns="91328" bIns="45664"/>
          <a:lstStyle>
            <a:lvl1pPr algn="r">
              <a:defRPr sz="1300" b="1">
                <a:solidFill>
                  <a:schemeClr val="bg1"/>
                </a:solidFill>
                <a:latin typeface="Univers 45 Light" pitchFamily="2" charset="0"/>
              </a:defRPr>
            </a:lvl1pPr>
          </a:lstStyle>
          <a:p>
            <a:pPr defTabSz="913271" fontAlgn="base">
              <a:spcBef>
                <a:spcPct val="0"/>
              </a:spcBef>
              <a:spcAft>
                <a:spcPct val="0"/>
              </a:spcAft>
            </a:pPr>
            <a:fld id="{C23ADB4E-9B09-45A2-A801-D3601615BFC8}" type="slidenum">
              <a:rPr lang="nl-NL" smtClean="0">
                <a:solidFill>
                  <a:srgbClr val="FFFFFF"/>
                </a:solidFill>
              </a:rPr>
              <a:pPr defTabSz="913271" fontAlgn="base">
                <a:spcBef>
                  <a:spcPct val="0"/>
                </a:spcBef>
                <a:spcAft>
                  <a:spcPct val="0"/>
                </a:spcAft>
              </a:pPr>
              <a:t>‹nr.›</a:t>
            </a:fld>
            <a:endParaRPr lang="nl-NL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36034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95736" y="206762"/>
            <a:ext cx="10894693" cy="551463"/>
          </a:xfrm>
          <a:prstGeom prst="rect">
            <a:avLst/>
          </a:prstGeom>
        </p:spPr>
        <p:txBody>
          <a:bodyPr lIns="91328" tIns="45664" rIns="91328" bIns="45664" anchor="b"/>
          <a:lstStyle>
            <a:lvl1pPr>
              <a:defRPr sz="1800">
                <a:solidFill>
                  <a:srgbClr val="009286"/>
                </a:solidFill>
                <a:latin typeface="Univers 45 Light" pitchFamily="2" charset="0"/>
              </a:defRPr>
            </a:lvl1pPr>
          </a:lstStyle>
          <a:p>
            <a:r>
              <a:rPr lang="en-GB"/>
              <a:t>Title – adds value to the message of your slide!</a:t>
            </a:r>
            <a:endParaRPr lang="nl-NL"/>
          </a:p>
        </p:txBody>
      </p:sp>
      <p:grpSp>
        <p:nvGrpSpPr>
          <p:cNvPr id="23" name="Group 22"/>
          <p:cNvGrpSpPr/>
          <p:nvPr userDrawn="1"/>
        </p:nvGrpSpPr>
        <p:grpSpPr>
          <a:xfrm>
            <a:off x="581507" y="530539"/>
            <a:ext cx="11129668" cy="280537"/>
            <a:chOff x="472458" y="532263"/>
            <a:chExt cx="8886288" cy="280537"/>
          </a:xfrm>
        </p:grpSpPr>
        <p:cxnSp>
          <p:nvCxnSpPr>
            <p:cNvPr id="24" name="Straight Connector 23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Straight Connector 24"/>
            <p:cNvCxnSpPr/>
            <p:nvPr/>
          </p:nvCxnSpPr>
          <p:spPr bwMode="auto">
            <a:xfrm flipV="1">
              <a:off x="9006281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7" name="Boog 1030"/>
          <p:cNvSpPr/>
          <p:nvPr userDrawn="1"/>
        </p:nvSpPr>
        <p:spPr>
          <a:xfrm rot="21274861">
            <a:off x="11803899" y="301206"/>
            <a:ext cx="1989484" cy="1213127"/>
          </a:xfrm>
          <a:prstGeom prst="arc">
            <a:avLst/>
          </a:prstGeom>
          <a:ln w="19050">
            <a:solidFill>
              <a:schemeClr val="bg1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328" tIns="45664" rIns="91328" bIns="45664" rtlCol="0" anchor="ctr"/>
          <a:lstStyle/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18" name="Tekstvak 30"/>
          <p:cNvSpPr txBox="1"/>
          <p:nvPr userDrawn="1"/>
        </p:nvSpPr>
        <p:spPr>
          <a:xfrm rot="340758" flipH="1">
            <a:off x="-2816184" y="6473230"/>
            <a:ext cx="2750353" cy="461552"/>
          </a:xfrm>
          <a:prstGeom prst="rect">
            <a:avLst/>
          </a:prstGeom>
          <a:noFill/>
          <a:ln>
            <a:noFill/>
          </a:ln>
        </p:spPr>
        <p:txBody>
          <a:bodyPr wrap="square" lIns="91328" tIns="45664" rIns="91328" bIns="45664" rtlCol="0">
            <a:spAutoFit/>
          </a:bodyPr>
          <a:lstStyle/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Does your background image support the message of this slide?</a:t>
            </a:r>
          </a:p>
        </p:txBody>
      </p:sp>
      <p:sp>
        <p:nvSpPr>
          <p:cNvPr id="19" name="Boog 1030"/>
          <p:cNvSpPr/>
          <p:nvPr userDrawn="1"/>
        </p:nvSpPr>
        <p:spPr>
          <a:xfrm rot="21274861" flipH="1">
            <a:off x="-1376937" y="5741720"/>
            <a:ext cx="1513560" cy="1071581"/>
          </a:xfrm>
          <a:prstGeom prst="arc">
            <a:avLst/>
          </a:prstGeom>
          <a:ln w="19050">
            <a:solidFill>
              <a:schemeClr val="bg1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328" tIns="45664" rIns="91328" bIns="45664" rtlCol="0" anchor="ctr"/>
          <a:lstStyle/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13" name="Tijdelijke aanduiding voor tekst 6"/>
          <p:cNvSpPr>
            <a:spLocks noGrp="1"/>
          </p:cNvSpPr>
          <p:nvPr>
            <p:ph type="body" sz="quarter" idx="11" hasCustomPrompt="1"/>
          </p:nvPr>
        </p:nvSpPr>
        <p:spPr>
          <a:xfrm>
            <a:off x="469906" y="1155714"/>
            <a:ext cx="5410947" cy="4707219"/>
          </a:xfrm>
          <a:prstGeom prst="rect">
            <a:avLst/>
          </a:prstGeom>
        </p:spPr>
        <p:txBody>
          <a:bodyPr lIns="107867" tIns="107867" rIns="107867" bIns="107867"/>
          <a:lstStyle>
            <a:lvl1pPr>
              <a:defRPr sz="1200">
                <a:latin typeface="Univers 45 Light" pitchFamily="2" charset="0"/>
              </a:defRPr>
            </a:lvl1pPr>
            <a:lvl2pPr>
              <a:defRPr sz="1200">
                <a:solidFill>
                  <a:srgbClr val="54646C"/>
                </a:solidFill>
                <a:latin typeface="Univers 45 Light" pitchFamily="2" charset="0"/>
              </a:defRPr>
            </a:lvl2pPr>
            <a:lvl3pPr>
              <a:defRPr sz="1200">
                <a:solidFill>
                  <a:srgbClr val="54646C"/>
                </a:solidFill>
                <a:latin typeface="Univers 45 Light" pitchFamily="2" charset="0"/>
              </a:defRPr>
            </a:lvl3pPr>
            <a:lvl4pPr>
              <a:defRPr sz="1200">
                <a:solidFill>
                  <a:srgbClr val="54646C"/>
                </a:solidFill>
                <a:latin typeface="Univers 45 Light" pitchFamily="2" charset="0"/>
              </a:defRPr>
            </a:lvl4pPr>
            <a:lvl5pPr>
              <a:defRPr sz="1200">
                <a:solidFill>
                  <a:srgbClr val="54646C"/>
                </a:solidFill>
                <a:latin typeface="Univers 45 Light" pitchFamily="2" charset="0"/>
              </a:defRPr>
            </a:lvl5pPr>
          </a:lstStyle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14" name="Tijdelijke aanduiding voor tekst 5"/>
          <p:cNvSpPr>
            <a:spLocks noGrp="1"/>
          </p:cNvSpPr>
          <p:nvPr>
            <p:ph type="body" sz="quarter" idx="12" hasCustomPrompt="1"/>
          </p:nvPr>
        </p:nvSpPr>
        <p:spPr>
          <a:xfrm>
            <a:off x="6364850" y="1150859"/>
            <a:ext cx="5325159" cy="4716555"/>
          </a:xfrm>
          <a:prstGeom prst="rect">
            <a:avLst/>
          </a:prstGeom>
        </p:spPr>
        <p:txBody>
          <a:bodyPr lIns="107867" tIns="107867" rIns="107867" bIns="107867"/>
          <a:lstStyle>
            <a:lvl1pPr>
              <a:defRPr sz="1200">
                <a:latin typeface="Univers 45 Light" pitchFamily="2" charset="0"/>
              </a:defRPr>
            </a:lvl1pPr>
            <a:lvl2pPr>
              <a:defRPr sz="1200">
                <a:solidFill>
                  <a:srgbClr val="54646C"/>
                </a:solidFill>
                <a:latin typeface="Univers 45 Light" pitchFamily="2" charset="0"/>
              </a:defRPr>
            </a:lvl2pPr>
            <a:lvl3pPr>
              <a:defRPr sz="1200">
                <a:solidFill>
                  <a:srgbClr val="54646C"/>
                </a:solidFill>
                <a:latin typeface="Univers 45 Light" pitchFamily="2" charset="0"/>
              </a:defRPr>
            </a:lvl3pPr>
            <a:lvl4pPr>
              <a:defRPr sz="1200">
                <a:solidFill>
                  <a:srgbClr val="54646C"/>
                </a:solidFill>
                <a:latin typeface="Univers 45 Light" pitchFamily="2" charset="0"/>
              </a:defRPr>
            </a:lvl4pPr>
            <a:lvl5pPr>
              <a:defRPr sz="1200">
                <a:solidFill>
                  <a:srgbClr val="54646C"/>
                </a:solidFill>
                <a:latin typeface="Univers 45 Light" pitchFamily="2" charset="0"/>
              </a:defRPr>
            </a:lvl5pPr>
          </a:lstStyle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15" name="Tekstvak 30"/>
          <p:cNvSpPr txBox="1"/>
          <p:nvPr userDrawn="1"/>
        </p:nvSpPr>
        <p:spPr>
          <a:xfrm rot="340758">
            <a:off x="12561207" y="1018861"/>
            <a:ext cx="2608180" cy="461552"/>
          </a:xfrm>
          <a:prstGeom prst="rect">
            <a:avLst/>
          </a:prstGeom>
          <a:noFill/>
          <a:ln>
            <a:noFill/>
          </a:ln>
        </p:spPr>
        <p:txBody>
          <a:bodyPr wrap="none" lIns="91328" tIns="45664" rIns="91328" bIns="45664" rtlCol="0">
            <a:spAutoFit/>
          </a:bodyPr>
          <a:lstStyle/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Make sure your title adds value </a:t>
            </a:r>
          </a:p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to the message of this slide!</a:t>
            </a:r>
          </a:p>
        </p:txBody>
      </p:sp>
      <p:sp>
        <p:nvSpPr>
          <p:cNvPr id="20" name="Tijdelijke aanduiding voor dianummer 3"/>
          <p:cNvSpPr>
            <a:spLocks noGrp="1"/>
          </p:cNvSpPr>
          <p:nvPr>
            <p:ph type="sldNum" sz="quarter" idx="10"/>
          </p:nvPr>
        </p:nvSpPr>
        <p:spPr>
          <a:xfrm>
            <a:off x="11070168" y="6249267"/>
            <a:ext cx="550333" cy="253149"/>
          </a:xfrm>
          <a:prstGeom prst="rect">
            <a:avLst/>
          </a:prstGeom>
        </p:spPr>
        <p:txBody>
          <a:bodyPr lIns="91328" tIns="45664" rIns="91328" bIns="45664"/>
          <a:lstStyle>
            <a:lvl1pPr algn="r">
              <a:defRPr sz="1300" b="1">
                <a:solidFill>
                  <a:schemeClr val="accent2">
                    <a:lumMod val="50000"/>
                  </a:schemeClr>
                </a:solidFill>
                <a:latin typeface="Univers 45 Light" pitchFamily="2" charset="0"/>
              </a:defRPr>
            </a:lvl1pPr>
          </a:lstStyle>
          <a:p>
            <a:pPr defTabSz="913271" fontAlgn="base">
              <a:spcBef>
                <a:spcPct val="0"/>
              </a:spcBef>
              <a:spcAft>
                <a:spcPct val="0"/>
              </a:spcAft>
            </a:pPr>
            <a:fld id="{C23ADB4E-9B09-45A2-A801-D3601615BFC8}" type="slidenum">
              <a:rPr lang="nl-NL" smtClean="0">
                <a:solidFill>
                  <a:srgbClr val="BBBEC3">
                    <a:lumMod val="50000"/>
                  </a:srgbClr>
                </a:solidFill>
              </a:rPr>
              <a:pPr defTabSz="913271" fontAlgn="base">
                <a:spcBef>
                  <a:spcPct val="0"/>
                </a:spcBef>
                <a:spcAft>
                  <a:spcPct val="0"/>
                </a:spcAft>
              </a:pPr>
              <a:t>‹nr.›</a:t>
            </a:fld>
            <a:endParaRPr lang="nl-NL">
              <a:solidFill>
                <a:srgbClr val="BBBEC3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13340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thre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95736" y="206762"/>
            <a:ext cx="10894693" cy="551463"/>
          </a:xfrm>
          <a:prstGeom prst="rect">
            <a:avLst/>
          </a:prstGeom>
        </p:spPr>
        <p:txBody>
          <a:bodyPr lIns="91328" tIns="45664" rIns="91328" bIns="45664" anchor="b"/>
          <a:lstStyle>
            <a:lvl1pPr>
              <a:defRPr sz="1800">
                <a:solidFill>
                  <a:srgbClr val="009286"/>
                </a:solidFill>
                <a:latin typeface="Univers 45 Light" pitchFamily="2" charset="0"/>
              </a:defRPr>
            </a:lvl1pPr>
          </a:lstStyle>
          <a:p>
            <a:r>
              <a:rPr lang="en-GB"/>
              <a:t>Title – adds value to the message of your slide!</a:t>
            </a:r>
            <a:endParaRPr lang="nl-NL"/>
          </a:p>
        </p:txBody>
      </p:sp>
      <p:grpSp>
        <p:nvGrpSpPr>
          <p:cNvPr id="23" name="Group 22"/>
          <p:cNvGrpSpPr/>
          <p:nvPr userDrawn="1"/>
        </p:nvGrpSpPr>
        <p:grpSpPr>
          <a:xfrm>
            <a:off x="581507" y="530539"/>
            <a:ext cx="11129668" cy="280537"/>
            <a:chOff x="472458" y="532263"/>
            <a:chExt cx="8886288" cy="280537"/>
          </a:xfrm>
        </p:grpSpPr>
        <p:cxnSp>
          <p:nvCxnSpPr>
            <p:cNvPr id="24" name="Straight Connector 23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Straight Connector 24"/>
            <p:cNvCxnSpPr/>
            <p:nvPr/>
          </p:nvCxnSpPr>
          <p:spPr bwMode="auto">
            <a:xfrm flipV="1">
              <a:off x="9006281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7" name="Boog 1030"/>
          <p:cNvSpPr/>
          <p:nvPr userDrawn="1"/>
        </p:nvSpPr>
        <p:spPr>
          <a:xfrm rot="21274861">
            <a:off x="11803899" y="301206"/>
            <a:ext cx="1989484" cy="1213127"/>
          </a:xfrm>
          <a:prstGeom prst="arc">
            <a:avLst/>
          </a:prstGeom>
          <a:ln w="19050">
            <a:solidFill>
              <a:schemeClr val="bg1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328" tIns="45664" rIns="91328" bIns="45664" rtlCol="0" anchor="ctr"/>
          <a:lstStyle/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18" name="Tekstvak 30"/>
          <p:cNvSpPr txBox="1"/>
          <p:nvPr userDrawn="1"/>
        </p:nvSpPr>
        <p:spPr>
          <a:xfrm rot="340758" flipH="1">
            <a:off x="-2816184" y="6473230"/>
            <a:ext cx="2750353" cy="461552"/>
          </a:xfrm>
          <a:prstGeom prst="rect">
            <a:avLst/>
          </a:prstGeom>
          <a:noFill/>
          <a:ln>
            <a:noFill/>
          </a:ln>
        </p:spPr>
        <p:txBody>
          <a:bodyPr wrap="square" lIns="91328" tIns="45664" rIns="91328" bIns="45664" rtlCol="0">
            <a:spAutoFit/>
          </a:bodyPr>
          <a:lstStyle/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Does your background image support the message of this slide?</a:t>
            </a:r>
          </a:p>
        </p:txBody>
      </p:sp>
      <p:sp>
        <p:nvSpPr>
          <p:cNvPr id="19" name="Boog 1030"/>
          <p:cNvSpPr/>
          <p:nvPr userDrawn="1"/>
        </p:nvSpPr>
        <p:spPr>
          <a:xfrm rot="21274861" flipH="1">
            <a:off x="-1376937" y="5741720"/>
            <a:ext cx="1513560" cy="1071581"/>
          </a:xfrm>
          <a:prstGeom prst="arc">
            <a:avLst/>
          </a:prstGeom>
          <a:ln w="19050">
            <a:solidFill>
              <a:schemeClr val="bg1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328" tIns="45664" rIns="91328" bIns="45664" rtlCol="0" anchor="ctr"/>
          <a:lstStyle/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14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645585" y="2428879"/>
            <a:ext cx="1473200" cy="1104900"/>
          </a:xfrm>
          <a:prstGeom prst="rect">
            <a:avLst/>
          </a:prstGeom>
        </p:spPr>
        <p:txBody>
          <a:bodyPr lIns="91328" tIns="45664" rIns="91328" bIns="45664"/>
          <a:lstStyle/>
          <a:p>
            <a:endParaRPr lang="en-US"/>
          </a:p>
        </p:txBody>
      </p:sp>
      <p:sp>
        <p:nvSpPr>
          <p:cNvPr id="15" name="Text Placeholder 15"/>
          <p:cNvSpPr>
            <a:spLocks noGrp="1"/>
          </p:cNvSpPr>
          <p:nvPr>
            <p:ph type="body" sz="quarter" idx="14"/>
          </p:nvPr>
        </p:nvSpPr>
        <p:spPr>
          <a:xfrm>
            <a:off x="2520952" y="2428902"/>
            <a:ext cx="5869518" cy="257175"/>
          </a:xfrm>
          <a:prstGeom prst="rect">
            <a:avLst/>
          </a:prstGeom>
        </p:spPr>
        <p:txBody>
          <a:bodyPr lIns="91328" tIns="45664" rIns="91328" bIns="45664"/>
          <a:lstStyle>
            <a:lvl1pPr>
              <a:defRPr b="0">
                <a:solidFill>
                  <a:srgbClr val="54646C"/>
                </a:solidFill>
                <a:latin typeface="Univers 45 Light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21"/>
          <p:cNvSpPr>
            <a:spLocks noGrp="1"/>
          </p:cNvSpPr>
          <p:nvPr>
            <p:ph type="body" sz="quarter" idx="15"/>
          </p:nvPr>
        </p:nvSpPr>
        <p:spPr>
          <a:xfrm>
            <a:off x="2525187" y="2781316"/>
            <a:ext cx="8915400" cy="752475"/>
          </a:xfrm>
          <a:prstGeom prst="rect">
            <a:avLst/>
          </a:prstGeom>
        </p:spPr>
        <p:txBody>
          <a:bodyPr lIns="91328" tIns="45664" rIns="91328" bIns="45664"/>
          <a:lstStyle>
            <a:lvl1pPr>
              <a:defRPr sz="1000" b="0">
                <a:solidFill>
                  <a:srgbClr val="54646C"/>
                </a:solidFill>
                <a:latin typeface="Univers 45 Light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5"/>
          <p:cNvSpPr>
            <a:spLocks noGrp="1"/>
          </p:cNvSpPr>
          <p:nvPr>
            <p:ph type="pic" sz="quarter" idx="16"/>
          </p:nvPr>
        </p:nvSpPr>
        <p:spPr>
          <a:xfrm>
            <a:off x="632883" y="3743329"/>
            <a:ext cx="1473200" cy="1104900"/>
          </a:xfrm>
          <a:prstGeom prst="rect">
            <a:avLst/>
          </a:prstGeom>
        </p:spPr>
        <p:txBody>
          <a:bodyPr lIns="91328" tIns="45664" rIns="91328" bIns="45664"/>
          <a:lstStyle/>
          <a:p>
            <a:endParaRPr lang="en-US"/>
          </a:p>
        </p:txBody>
      </p:sp>
      <p:sp>
        <p:nvSpPr>
          <p:cNvPr id="21" name="Text Placeholder 15"/>
          <p:cNvSpPr>
            <a:spLocks noGrp="1"/>
          </p:cNvSpPr>
          <p:nvPr>
            <p:ph type="body" sz="quarter" idx="17"/>
          </p:nvPr>
        </p:nvSpPr>
        <p:spPr>
          <a:xfrm>
            <a:off x="2525184" y="3743338"/>
            <a:ext cx="5869518" cy="257175"/>
          </a:xfrm>
          <a:prstGeom prst="rect">
            <a:avLst/>
          </a:prstGeom>
        </p:spPr>
        <p:txBody>
          <a:bodyPr lIns="91328" tIns="45664" rIns="91328" bIns="45664"/>
          <a:lstStyle>
            <a:lvl1pPr>
              <a:defRPr b="0">
                <a:solidFill>
                  <a:srgbClr val="54646C"/>
                </a:solidFill>
                <a:latin typeface="Univers 45 Light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8"/>
          </p:nvPr>
        </p:nvSpPr>
        <p:spPr>
          <a:xfrm>
            <a:off x="2512487" y="4095768"/>
            <a:ext cx="8915400" cy="752475"/>
          </a:xfrm>
          <a:prstGeom prst="rect">
            <a:avLst/>
          </a:prstGeom>
        </p:spPr>
        <p:txBody>
          <a:bodyPr lIns="91328" tIns="45664" rIns="91328" bIns="45664"/>
          <a:lstStyle>
            <a:lvl1pPr>
              <a:defRPr b="0">
                <a:solidFill>
                  <a:srgbClr val="54646C"/>
                </a:solidFill>
                <a:latin typeface="Univers 45 Light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5"/>
          <p:cNvSpPr>
            <a:spLocks noGrp="1"/>
          </p:cNvSpPr>
          <p:nvPr>
            <p:ph type="pic" sz="quarter" idx="19"/>
          </p:nvPr>
        </p:nvSpPr>
        <p:spPr>
          <a:xfrm>
            <a:off x="620183" y="5048553"/>
            <a:ext cx="1473200" cy="1104900"/>
          </a:xfrm>
          <a:prstGeom prst="rect">
            <a:avLst/>
          </a:prstGeom>
        </p:spPr>
        <p:txBody>
          <a:bodyPr lIns="91328" tIns="45664" rIns="91328" bIns="45664"/>
          <a:lstStyle/>
          <a:p>
            <a:endParaRPr lang="en-US"/>
          </a:p>
        </p:txBody>
      </p:sp>
      <p:sp>
        <p:nvSpPr>
          <p:cNvPr id="27" name="Text Placeholder 15"/>
          <p:cNvSpPr>
            <a:spLocks noGrp="1"/>
          </p:cNvSpPr>
          <p:nvPr>
            <p:ph type="body" sz="quarter" idx="20"/>
          </p:nvPr>
        </p:nvSpPr>
        <p:spPr>
          <a:xfrm>
            <a:off x="2512484" y="5048578"/>
            <a:ext cx="5869518" cy="257175"/>
          </a:xfrm>
          <a:prstGeom prst="rect">
            <a:avLst/>
          </a:prstGeom>
        </p:spPr>
        <p:txBody>
          <a:bodyPr lIns="91328" tIns="45664" rIns="91328" bIns="45664"/>
          <a:lstStyle>
            <a:lvl1pPr>
              <a:defRPr b="0">
                <a:solidFill>
                  <a:srgbClr val="54646C"/>
                </a:solidFill>
                <a:latin typeface="Univers 45 Light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1"/>
          <p:cNvSpPr>
            <a:spLocks noGrp="1"/>
          </p:cNvSpPr>
          <p:nvPr>
            <p:ph type="body" sz="quarter" idx="21"/>
          </p:nvPr>
        </p:nvSpPr>
        <p:spPr>
          <a:xfrm>
            <a:off x="2499786" y="5400992"/>
            <a:ext cx="8915400" cy="752475"/>
          </a:xfrm>
          <a:prstGeom prst="rect">
            <a:avLst/>
          </a:prstGeom>
        </p:spPr>
        <p:txBody>
          <a:bodyPr lIns="91328" tIns="45664" rIns="91328" bIns="45664"/>
          <a:lstStyle>
            <a:lvl1pPr>
              <a:defRPr b="0">
                <a:solidFill>
                  <a:srgbClr val="54646C"/>
                </a:solidFill>
                <a:latin typeface="Univers 45 Light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ijdelijke aanduiding voor tekst 6"/>
          <p:cNvSpPr>
            <a:spLocks noGrp="1"/>
          </p:cNvSpPr>
          <p:nvPr>
            <p:ph type="body" sz="quarter" idx="22" hasCustomPrompt="1"/>
          </p:nvPr>
        </p:nvSpPr>
        <p:spPr>
          <a:xfrm>
            <a:off x="469923" y="1155719"/>
            <a:ext cx="11281134" cy="1062565"/>
          </a:xfrm>
          <a:prstGeom prst="rect">
            <a:avLst/>
          </a:prstGeom>
        </p:spPr>
        <p:txBody>
          <a:bodyPr lIns="107867" tIns="107867" rIns="107867" bIns="107867"/>
          <a:lstStyle>
            <a:lvl1pPr>
              <a:defRPr sz="1200">
                <a:latin typeface="Univers 45 Light" pitchFamily="2" charset="0"/>
              </a:defRPr>
            </a:lvl1pPr>
            <a:lvl2pPr>
              <a:defRPr sz="1200">
                <a:solidFill>
                  <a:srgbClr val="54646C"/>
                </a:solidFill>
                <a:latin typeface="Univers 45 Light" pitchFamily="2" charset="0"/>
              </a:defRPr>
            </a:lvl2pPr>
            <a:lvl3pPr>
              <a:defRPr sz="1200">
                <a:solidFill>
                  <a:srgbClr val="54646C"/>
                </a:solidFill>
                <a:latin typeface="Univers 45 Light" pitchFamily="2" charset="0"/>
              </a:defRPr>
            </a:lvl3pPr>
            <a:lvl4pPr>
              <a:defRPr sz="1200">
                <a:latin typeface="Univers 45 Light" pitchFamily="2" charset="0"/>
              </a:defRPr>
            </a:lvl4pPr>
            <a:lvl5pPr>
              <a:defRPr sz="1200">
                <a:latin typeface="Univers 45 Light" pitchFamily="2" charset="0"/>
              </a:defRPr>
            </a:lvl5pPr>
          </a:lstStyle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</p:txBody>
      </p:sp>
      <p:sp>
        <p:nvSpPr>
          <p:cNvPr id="30" name="Tekstvak 30"/>
          <p:cNvSpPr txBox="1"/>
          <p:nvPr userDrawn="1"/>
        </p:nvSpPr>
        <p:spPr>
          <a:xfrm rot="340758">
            <a:off x="12561207" y="1018861"/>
            <a:ext cx="2608180" cy="461552"/>
          </a:xfrm>
          <a:prstGeom prst="rect">
            <a:avLst/>
          </a:prstGeom>
          <a:noFill/>
          <a:ln>
            <a:noFill/>
          </a:ln>
        </p:spPr>
        <p:txBody>
          <a:bodyPr wrap="none" lIns="91328" tIns="45664" rIns="91328" bIns="45664" rtlCol="0">
            <a:spAutoFit/>
          </a:bodyPr>
          <a:lstStyle/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Make sure your title adds value </a:t>
            </a:r>
          </a:p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to the message of this slide!</a:t>
            </a:r>
          </a:p>
        </p:txBody>
      </p:sp>
      <p:sp>
        <p:nvSpPr>
          <p:cNvPr id="32" name="Tijdelijke aanduiding voor dianummer 3"/>
          <p:cNvSpPr>
            <a:spLocks noGrp="1"/>
          </p:cNvSpPr>
          <p:nvPr>
            <p:ph type="sldNum" sz="quarter" idx="10"/>
          </p:nvPr>
        </p:nvSpPr>
        <p:spPr>
          <a:xfrm>
            <a:off x="11070168" y="6249267"/>
            <a:ext cx="550333" cy="253149"/>
          </a:xfrm>
          <a:prstGeom prst="rect">
            <a:avLst/>
          </a:prstGeom>
        </p:spPr>
        <p:txBody>
          <a:bodyPr lIns="91328" tIns="45664" rIns="91328" bIns="45664"/>
          <a:lstStyle>
            <a:lvl1pPr algn="r">
              <a:defRPr sz="1300" b="1">
                <a:solidFill>
                  <a:schemeClr val="accent2">
                    <a:lumMod val="50000"/>
                  </a:schemeClr>
                </a:solidFill>
                <a:latin typeface="Univers 45 Light" pitchFamily="2" charset="0"/>
              </a:defRPr>
            </a:lvl1pPr>
          </a:lstStyle>
          <a:p>
            <a:pPr defTabSz="913271" fontAlgn="base">
              <a:spcBef>
                <a:spcPct val="0"/>
              </a:spcBef>
              <a:spcAft>
                <a:spcPct val="0"/>
              </a:spcAft>
            </a:pPr>
            <a:fld id="{C23ADB4E-9B09-45A2-A801-D3601615BFC8}" type="slidenum">
              <a:rPr lang="nl-NL" smtClean="0">
                <a:solidFill>
                  <a:srgbClr val="BBBEC3">
                    <a:lumMod val="50000"/>
                  </a:srgbClr>
                </a:solidFill>
              </a:rPr>
              <a:pPr defTabSz="913271" fontAlgn="base">
                <a:spcBef>
                  <a:spcPct val="0"/>
                </a:spcBef>
                <a:spcAft>
                  <a:spcPct val="0"/>
                </a:spcAft>
              </a:pPr>
              <a:t>‹nr.›</a:t>
            </a:fld>
            <a:endParaRPr lang="nl-NL">
              <a:solidFill>
                <a:srgbClr val="BBBEC3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643258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F:\WGD\Dep 488443-Change Consultancy\Templates\Foto's\Blokpatroon TOPS IT.jp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92" b="10680"/>
          <a:stretch/>
        </p:blipFill>
        <p:spPr bwMode="auto">
          <a:xfrm>
            <a:off x="0" y="-1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009286">
              <a:alpha val="4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328" tIns="45664" rIns="91328" bIns="45664" numCol="1" rtlCol="0" anchor="t" anchorCtr="0" compatLnSpc="1">
            <a:prstTxWarp prst="textNoShape">
              <a:avLst/>
            </a:prstTxWarp>
          </a:bodyPr>
          <a:lstStyle/>
          <a:p>
            <a:pPr defTabSz="10417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9286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765300" y="2732633"/>
            <a:ext cx="9459384" cy="1282335"/>
          </a:xfrm>
          <a:prstGeom prst="rect">
            <a:avLst/>
          </a:prstGeom>
        </p:spPr>
        <p:txBody>
          <a:bodyPr lIns="91328" tIns="45664" rIns="91328" bIns="45664"/>
          <a:lstStyle>
            <a:lvl1pPr>
              <a:spcAft>
                <a:spcPts val="0"/>
              </a:spcAft>
              <a:defRPr sz="6000" b="1" baseline="0">
                <a:solidFill>
                  <a:schemeClr val="bg1"/>
                </a:solidFill>
                <a:latin typeface="Univers 45 Light" pitchFamily="2" charset="0"/>
              </a:defRPr>
            </a:lvl1pPr>
            <a:lvl2pPr>
              <a:defRPr sz="2400">
                <a:solidFill>
                  <a:schemeClr val="bg1"/>
                </a:solidFill>
                <a:latin typeface="Univers 45 Light" pitchFamily="2" charset="0"/>
              </a:defRPr>
            </a:lvl2pPr>
            <a:lvl3pPr>
              <a:defRPr sz="2400">
                <a:solidFill>
                  <a:schemeClr val="bg1"/>
                </a:solidFill>
                <a:latin typeface="Univers 45 Light" pitchFamily="2" charset="0"/>
              </a:defRPr>
            </a:lvl3pPr>
            <a:lvl4pPr>
              <a:defRPr sz="2400">
                <a:solidFill>
                  <a:schemeClr val="bg1"/>
                </a:solidFill>
                <a:latin typeface="Univers 45 Light" pitchFamily="2" charset="0"/>
              </a:defRPr>
            </a:lvl4pPr>
            <a:lvl5pPr>
              <a:defRPr sz="2400">
                <a:solidFill>
                  <a:schemeClr val="bg1"/>
                </a:solidFill>
                <a:latin typeface="Univers 45 Light" pitchFamily="2" charset="0"/>
              </a:defRPr>
            </a:lvl5pPr>
          </a:lstStyle>
          <a:p>
            <a:pPr lvl="0"/>
            <a:r>
              <a:rPr lang="en-US"/>
              <a:t>Chapter no.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1758294" y="4049930"/>
            <a:ext cx="9459384" cy="1282335"/>
          </a:xfrm>
          <a:prstGeom prst="rect">
            <a:avLst/>
          </a:prstGeom>
        </p:spPr>
        <p:txBody>
          <a:bodyPr lIns="91328" tIns="45664" rIns="91328" bIns="45664"/>
          <a:lstStyle>
            <a:lvl1pPr>
              <a:spcAft>
                <a:spcPts val="0"/>
              </a:spcAft>
              <a:defRPr sz="4400" b="0" baseline="0">
                <a:solidFill>
                  <a:schemeClr val="bg1"/>
                </a:solidFill>
                <a:latin typeface="Univers 45 Light" pitchFamily="2" charset="0"/>
              </a:defRPr>
            </a:lvl1pPr>
            <a:lvl2pPr>
              <a:defRPr sz="2400">
                <a:solidFill>
                  <a:schemeClr val="bg1"/>
                </a:solidFill>
                <a:latin typeface="Univers 45 Light" pitchFamily="2" charset="0"/>
              </a:defRPr>
            </a:lvl2pPr>
            <a:lvl3pPr>
              <a:defRPr sz="2400">
                <a:solidFill>
                  <a:schemeClr val="bg1"/>
                </a:solidFill>
                <a:latin typeface="Univers 45 Light" pitchFamily="2" charset="0"/>
              </a:defRPr>
            </a:lvl3pPr>
            <a:lvl4pPr>
              <a:defRPr sz="2400">
                <a:solidFill>
                  <a:schemeClr val="bg1"/>
                </a:solidFill>
                <a:latin typeface="Univers 45 Light" pitchFamily="2" charset="0"/>
              </a:defRPr>
            </a:lvl4pPr>
            <a:lvl5pPr>
              <a:defRPr sz="2400">
                <a:solidFill>
                  <a:schemeClr val="bg1"/>
                </a:solidFill>
                <a:latin typeface="Univers 45 Light" pitchFamily="2" charset="0"/>
              </a:defRPr>
            </a:lvl5pPr>
          </a:lstStyle>
          <a:p>
            <a:pPr lvl="0"/>
            <a:r>
              <a:rPr lang="en-GB"/>
              <a:t>Insert chapter title.</a:t>
            </a:r>
            <a:endParaRPr lang="en-US"/>
          </a:p>
        </p:txBody>
      </p:sp>
      <p:pic>
        <p:nvPicPr>
          <p:cNvPr id="13" name="Picture 31" descr="AA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304" y="6347093"/>
            <a:ext cx="1440000" cy="34862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/>
          <p:cNvGrpSpPr/>
          <p:nvPr userDrawn="1"/>
        </p:nvGrpSpPr>
        <p:grpSpPr>
          <a:xfrm>
            <a:off x="534371" y="5051739"/>
            <a:ext cx="11123319" cy="280537"/>
            <a:chOff x="472458" y="532263"/>
            <a:chExt cx="8881218" cy="280537"/>
          </a:xfrm>
        </p:grpSpPr>
        <p:cxnSp>
          <p:nvCxnSpPr>
            <p:cNvPr id="16" name="Straight Connector 15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Straight Connector 16"/>
            <p:cNvCxnSpPr/>
            <p:nvPr/>
          </p:nvCxnSpPr>
          <p:spPr bwMode="auto">
            <a:xfrm flipV="1">
              <a:off x="9001211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35669729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F:\WGD\Dep 488443-Change Consultancy\Templates\Foto's\Brainstorm TOPS IT.jp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35" b="2831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196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328" tIns="45664" rIns="91328" bIns="45664" numCol="1" rtlCol="0" anchor="t" anchorCtr="0" compatLnSpc="1">
            <a:prstTxWarp prst="textNoShape">
              <a:avLst/>
            </a:prstTxWarp>
          </a:bodyPr>
          <a:lstStyle/>
          <a:p>
            <a:pPr defTabSz="10417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9286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765300" y="2732633"/>
            <a:ext cx="9459384" cy="1282335"/>
          </a:xfrm>
          <a:prstGeom prst="rect">
            <a:avLst/>
          </a:prstGeom>
        </p:spPr>
        <p:txBody>
          <a:bodyPr lIns="91328" tIns="45664" rIns="91328" bIns="45664"/>
          <a:lstStyle>
            <a:lvl1pPr>
              <a:spcAft>
                <a:spcPts val="0"/>
              </a:spcAft>
              <a:defRPr sz="6000" b="1" baseline="0">
                <a:solidFill>
                  <a:schemeClr val="bg1"/>
                </a:solidFill>
                <a:latin typeface="Univers 45 Light" pitchFamily="2" charset="0"/>
              </a:defRPr>
            </a:lvl1pPr>
            <a:lvl2pPr>
              <a:defRPr sz="2400">
                <a:solidFill>
                  <a:schemeClr val="bg1"/>
                </a:solidFill>
                <a:latin typeface="Univers 45 Light" pitchFamily="2" charset="0"/>
              </a:defRPr>
            </a:lvl2pPr>
            <a:lvl3pPr>
              <a:defRPr sz="2400">
                <a:solidFill>
                  <a:schemeClr val="bg1"/>
                </a:solidFill>
                <a:latin typeface="Univers 45 Light" pitchFamily="2" charset="0"/>
              </a:defRPr>
            </a:lvl3pPr>
            <a:lvl4pPr>
              <a:defRPr sz="2400">
                <a:solidFill>
                  <a:schemeClr val="bg1"/>
                </a:solidFill>
                <a:latin typeface="Univers 45 Light" pitchFamily="2" charset="0"/>
              </a:defRPr>
            </a:lvl4pPr>
            <a:lvl5pPr>
              <a:defRPr sz="2400">
                <a:solidFill>
                  <a:schemeClr val="bg1"/>
                </a:solidFill>
                <a:latin typeface="Univers 45 Light" pitchFamily="2" charset="0"/>
              </a:defRPr>
            </a:lvl5pPr>
          </a:lstStyle>
          <a:p>
            <a:pPr lvl="0"/>
            <a:r>
              <a:rPr lang="en-US"/>
              <a:t>Chapter no.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1758294" y="4049930"/>
            <a:ext cx="9459384" cy="1282335"/>
          </a:xfrm>
          <a:prstGeom prst="rect">
            <a:avLst/>
          </a:prstGeom>
        </p:spPr>
        <p:txBody>
          <a:bodyPr lIns="91328" tIns="45664" rIns="91328" bIns="45664"/>
          <a:lstStyle>
            <a:lvl1pPr>
              <a:spcAft>
                <a:spcPts val="0"/>
              </a:spcAft>
              <a:defRPr sz="4400" b="0" baseline="0">
                <a:solidFill>
                  <a:schemeClr val="bg1"/>
                </a:solidFill>
                <a:latin typeface="Univers 45 Light" pitchFamily="2" charset="0"/>
              </a:defRPr>
            </a:lvl1pPr>
            <a:lvl2pPr>
              <a:defRPr sz="2400">
                <a:solidFill>
                  <a:schemeClr val="bg1"/>
                </a:solidFill>
                <a:latin typeface="Univers 45 Light" pitchFamily="2" charset="0"/>
              </a:defRPr>
            </a:lvl2pPr>
            <a:lvl3pPr>
              <a:defRPr sz="2400">
                <a:solidFill>
                  <a:schemeClr val="bg1"/>
                </a:solidFill>
                <a:latin typeface="Univers 45 Light" pitchFamily="2" charset="0"/>
              </a:defRPr>
            </a:lvl3pPr>
            <a:lvl4pPr>
              <a:defRPr sz="2400">
                <a:solidFill>
                  <a:schemeClr val="bg1"/>
                </a:solidFill>
                <a:latin typeface="Univers 45 Light" pitchFamily="2" charset="0"/>
              </a:defRPr>
            </a:lvl4pPr>
            <a:lvl5pPr>
              <a:defRPr sz="2400">
                <a:solidFill>
                  <a:schemeClr val="bg1"/>
                </a:solidFill>
                <a:latin typeface="Univers 45 Light" pitchFamily="2" charset="0"/>
              </a:defRPr>
            </a:lvl5pPr>
          </a:lstStyle>
          <a:p>
            <a:pPr lvl="0"/>
            <a:r>
              <a:rPr lang="en-GB"/>
              <a:t>Insert chapter title.</a:t>
            </a:r>
            <a:endParaRPr lang="en-US"/>
          </a:p>
        </p:txBody>
      </p:sp>
      <p:pic>
        <p:nvPicPr>
          <p:cNvPr id="8" name="Picture 31" descr="AA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304" y="6347093"/>
            <a:ext cx="1440000" cy="34862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/>
          <p:cNvGrpSpPr/>
          <p:nvPr userDrawn="1"/>
        </p:nvGrpSpPr>
        <p:grpSpPr>
          <a:xfrm>
            <a:off x="534371" y="5051739"/>
            <a:ext cx="11123319" cy="280537"/>
            <a:chOff x="472458" y="532263"/>
            <a:chExt cx="8881218" cy="280537"/>
          </a:xfrm>
        </p:grpSpPr>
        <p:cxnSp>
          <p:nvCxnSpPr>
            <p:cNvPr id="10" name="Straight Connector 9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Straight Connector 11"/>
            <p:cNvCxnSpPr/>
            <p:nvPr/>
          </p:nvCxnSpPr>
          <p:spPr bwMode="auto">
            <a:xfrm flipV="1">
              <a:off x="9001211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5860693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49"/>
            <a:ext cx="10363200" cy="1470025"/>
          </a:xfrm>
          <a:prstGeom prst="rect">
            <a:avLst/>
          </a:prstGeom>
        </p:spPr>
        <p:txBody>
          <a:bodyPr lIns="91328" tIns="45664" rIns="91328" bIns="45664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4"/>
            <a:ext cx="8534400" cy="1752600"/>
          </a:xfrm>
          <a:prstGeom prst="rect">
            <a:avLst/>
          </a:prstGeom>
        </p:spPr>
        <p:txBody>
          <a:bodyPr lIns="91328" tIns="45664" rIns="91328" bIns="45664"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66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32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699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65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31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398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64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30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2" y="6356367"/>
            <a:ext cx="2844800" cy="365125"/>
          </a:xfrm>
          <a:prstGeom prst="rect">
            <a:avLst/>
          </a:prstGeom>
        </p:spPr>
        <p:txBody>
          <a:bodyPr lIns="91328" tIns="45664" rIns="91328" bIns="45664"/>
          <a:lstStyle/>
          <a:p>
            <a:pPr defTabSz="913271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928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5" y="6356367"/>
            <a:ext cx="3860800" cy="365125"/>
          </a:xfrm>
          <a:prstGeom prst="rect">
            <a:avLst/>
          </a:prstGeom>
        </p:spPr>
        <p:txBody>
          <a:bodyPr lIns="91328" tIns="45664" rIns="91328" bIns="45664"/>
          <a:lstStyle/>
          <a:p>
            <a:pPr defTabSz="913271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928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67"/>
            <a:ext cx="2844800" cy="365125"/>
          </a:xfrm>
          <a:prstGeom prst="rect">
            <a:avLst/>
          </a:prstGeom>
        </p:spPr>
        <p:txBody>
          <a:bodyPr lIns="91328" tIns="45664" rIns="91328" bIns="45664"/>
          <a:lstStyle/>
          <a:p>
            <a:pPr defTabSz="913271" fontAlgn="base">
              <a:spcBef>
                <a:spcPct val="0"/>
              </a:spcBef>
              <a:spcAft>
                <a:spcPct val="0"/>
              </a:spcAft>
            </a:pPr>
            <a:fld id="{150EBAF0-36D4-4DB1-AA4A-F2D00383901E}" type="slidenum">
              <a:rPr lang="en-US" smtClean="0">
                <a:solidFill>
                  <a:srgbClr val="009286"/>
                </a:solidFill>
              </a:rPr>
              <a:pPr defTabSz="913271" fontAlgn="base">
                <a:spcBef>
                  <a:spcPct val="0"/>
                </a:spcBef>
                <a:spcAft>
                  <a:spcPct val="0"/>
                </a:spcAft>
              </a:pPr>
              <a:t>‹nr.›</a:t>
            </a:fld>
            <a:endParaRPr lang="en-US">
              <a:solidFill>
                <a:srgbClr val="00928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909891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tatement with Supporting Text_N900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>
            <a:spLocks noGrp="1"/>
          </p:cNvSpPr>
          <p:nvPr>
            <p:ph type="body" sz="quarter" idx="16" hasCustomPrompt="1"/>
          </p:nvPr>
        </p:nvSpPr>
        <p:spPr>
          <a:xfrm>
            <a:off x="6383522" y="2449229"/>
            <a:ext cx="1270801" cy="1"/>
          </a:xfrm>
          <a:prstGeom prst="line">
            <a:avLst/>
          </a:prstGeom>
          <a:ln w="101600">
            <a:solidFill>
              <a:schemeClr val="accent2"/>
            </a:solidFill>
          </a:ln>
        </p:spPr>
        <p:txBody>
          <a:bodyPr lIns="45720" tIns="22860" rIns="45720" bIns="22860">
            <a:noAutofit/>
          </a:bodyPr>
          <a:lstStyle>
            <a:lvl1pPr marL="0" indent="0" defTabSz="412750">
              <a:spcBef>
                <a:spcPts val="0"/>
              </a:spcBef>
              <a:buSzTx/>
              <a:buNone/>
              <a:defRPr sz="3200" b="0" spc="0">
                <a:solidFill>
                  <a:srgbClr val="000000"/>
                </a:solidFill>
                <a:latin typeface="Helvetica Light"/>
                <a:sym typeface="Helvetica Light"/>
              </a:defRPr>
            </a:lvl1pPr>
          </a:lstStyle>
          <a:p>
            <a:pPr marL="0" indent="0" defTabSz="825500">
              <a:spcBef>
                <a:spcPts val="0"/>
              </a:spcBef>
              <a:buSzTx/>
              <a:buNone/>
              <a:defRPr sz="3200" b="0" spc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US"/>
              <a:t> </a:t>
            </a:r>
            <a:endParaRPr/>
          </a:p>
        </p:txBody>
      </p:sp>
      <p:sp>
        <p:nvSpPr>
          <p:cNvPr id="163" name="Shape 163"/>
          <p:cNvSpPr>
            <a:spLocks noGrp="1"/>
          </p:cNvSpPr>
          <p:nvPr>
            <p:ph type="body" sz="quarter" idx="17"/>
          </p:nvPr>
        </p:nvSpPr>
        <p:spPr>
          <a:xfrm>
            <a:off x="889000" y="806450"/>
            <a:ext cx="4573093" cy="2816156"/>
          </a:xfrm>
          <a:prstGeom prst="rect">
            <a:avLst/>
          </a:prstGeom>
        </p:spPr>
        <p:txBody>
          <a:bodyPr lIns="45720" tIns="22860" rIns="45720" bIns="22860" anchor="t">
            <a:noAutofit/>
          </a:bodyPr>
          <a:lstStyle>
            <a:lvl1pPr marL="0" indent="0" algn="l" defTabSz="412750">
              <a:spcBef>
                <a:spcPts val="0"/>
              </a:spcBef>
              <a:buSzTx/>
              <a:buNone/>
              <a:defRPr sz="6000" b="0" i="0" spc="-60">
                <a:latin typeface="Circular Pro Bold"/>
                <a:ea typeface="Circular Pro" charset="0"/>
                <a:cs typeface="Circular Pro Bold"/>
              </a:defRPr>
            </a:lvl1pPr>
          </a:lstStyle>
          <a:p>
            <a:r>
              <a:t>Big statement with support</a:t>
            </a:r>
          </a:p>
        </p:txBody>
      </p:sp>
      <p:sp>
        <p:nvSpPr>
          <p:cNvPr id="15" name="Shape 159"/>
          <p:cNvSpPr>
            <a:spLocks noGrp="1"/>
          </p:cNvSpPr>
          <p:nvPr>
            <p:ph type="body" sz="quarter" idx="13"/>
          </p:nvPr>
        </p:nvSpPr>
        <p:spPr>
          <a:xfrm>
            <a:off x="6383522" y="2857826"/>
            <a:ext cx="4924321" cy="1061829"/>
          </a:xfrm>
          <a:prstGeom prst="rect">
            <a:avLst/>
          </a:prstGeom>
        </p:spPr>
        <p:txBody>
          <a:bodyPr lIns="45720" tIns="22860" rIns="45720" bIns="22860" anchor="t">
            <a:noAutofit/>
          </a:bodyPr>
          <a:lstStyle>
            <a:lvl1pPr marL="0" indent="0" algn="l" defTabSz="412750">
              <a:spcBef>
                <a:spcPts val="0"/>
              </a:spcBef>
              <a:buSzTx/>
              <a:buNone/>
              <a:defRPr sz="3600" b="0" i="0" spc="-36">
                <a:solidFill>
                  <a:schemeClr val="bg1">
                    <a:alpha val="30000"/>
                  </a:schemeClr>
                </a:solidFill>
                <a:latin typeface="Circular Pro Bold"/>
                <a:ea typeface="Circular Pro" charset="0"/>
                <a:cs typeface="Circular Pro Bold"/>
              </a:defRPr>
            </a:lvl1pPr>
          </a:lstStyle>
          <a:p>
            <a:pPr marL="0" indent="0" algn="l" defTabSz="825500">
              <a:spcBef>
                <a:spcPts val="0"/>
              </a:spcBef>
              <a:buSzTx/>
              <a:buNone/>
              <a:defRPr sz="6000" spc="-59"/>
            </a:pPr>
            <a:r>
              <a:t>Please remember</a:t>
            </a:r>
          </a:p>
          <a:p>
            <a:pPr marL="0" indent="0" algn="l" defTabSz="825500">
              <a:spcBef>
                <a:spcPts val="0"/>
              </a:spcBef>
              <a:buSzTx/>
              <a:buNone/>
              <a:defRPr sz="3600" b="0" spc="-36"/>
            </a:pPr>
            <a:r>
              <a:t>Using a lot of text on slides is like reading your notes to your audience. Not presenting.</a:t>
            </a:r>
          </a:p>
        </p:txBody>
      </p:sp>
      <p:sp>
        <p:nvSpPr>
          <p:cNvPr id="16" name="Shape 160"/>
          <p:cNvSpPr>
            <a:spLocks noGrp="1"/>
          </p:cNvSpPr>
          <p:nvPr>
            <p:ph type="body" sz="quarter" idx="14"/>
          </p:nvPr>
        </p:nvSpPr>
        <p:spPr>
          <a:xfrm>
            <a:off x="6383523" y="4728171"/>
            <a:ext cx="4924322" cy="1061829"/>
          </a:xfrm>
          <a:prstGeom prst="rect">
            <a:avLst/>
          </a:prstGeom>
        </p:spPr>
        <p:txBody>
          <a:bodyPr lIns="45720" tIns="22860" rIns="45720" bIns="22860" anchor="t">
            <a:noAutofit/>
          </a:bodyPr>
          <a:lstStyle>
            <a:lvl1pPr marL="0" indent="0" algn="l" defTabSz="412750">
              <a:spcBef>
                <a:spcPts val="0"/>
              </a:spcBef>
              <a:buSzTx/>
              <a:buNone/>
              <a:defRPr sz="3600" b="0" i="0" spc="-36">
                <a:solidFill>
                  <a:schemeClr val="bg1">
                    <a:alpha val="30000"/>
                  </a:schemeClr>
                </a:solidFill>
                <a:latin typeface="Circular Pro Bold"/>
                <a:ea typeface="Circular Pro" charset="0"/>
                <a:cs typeface="Circular Pro Bold"/>
              </a:defRPr>
            </a:lvl1pPr>
          </a:lstStyle>
          <a:p>
            <a:pPr marL="0" indent="0" algn="l" defTabSz="825500">
              <a:spcBef>
                <a:spcPts val="0"/>
              </a:spcBef>
              <a:buSzTx/>
              <a:buNone/>
              <a:defRPr sz="6000" spc="-59"/>
            </a:pPr>
            <a:r>
              <a:t>Less is more</a:t>
            </a:r>
          </a:p>
          <a:p>
            <a:pPr marL="0" indent="0" algn="l" defTabSz="825500">
              <a:spcBef>
                <a:spcPts val="0"/>
              </a:spcBef>
              <a:buSzTx/>
              <a:buNone/>
              <a:defRPr sz="3600" b="0" spc="-36"/>
            </a:pPr>
            <a:r>
              <a:t>If you don’t need any of the points, don’t use them. We don’t believe in filler, baby!</a:t>
            </a:r>
          </a:p>
        </p:txBody>
      </p:sp>
      <p:sp>
        <p:nvSpPr>
          <p:cNvPr id="18" name="Shape 161"/>
          <p:cNvSpPr>
            <a:spLocks noGrp="1"/>
          </p:cNvSpPr>
          <p:nvPr>
            <p:ph type="body" sz="quarter" idx="15"/>
          </p:nvPr>
        </p:nvSpPr>
        <p:spPr>
          <a:xfrm>
            <a:off x="6383523" y="923033"/>
            <a:ext cx="4924322" cy="1061829"/>
          </a:xfrm>
          <a:prstGeom prst="rect">
            <a:avLst/>
          </a:prstGeom>
        </p:spPr>
        <p:txBody>
          <a:bodyPr lIns="45720" tIns="22860" rIns="45720" bIns="22860" anchor="t">
            <a:noAutofit/>
          </a:bodyPr>
          <a:lstStyle>
            <a:lvl1pPr marL="0" indent="0" algn="l" defTabSz="412750">
              <a:spcBef>
                <a:spcPts val="0"/>
              </a:spcBef>
              <a:buSzTx/>
              <a:buNone/>
              <a:defRPr sz="3600" b="0" i="0" spc="-36">
                <a:solidFill>
                  <a:schemeClr val="bg1"/>
                </a:solidFill>
                <a:latin typeface="Circular Pro Bold"/>
                <a:ea typeface="Circular Pro" charset="0"/>
                <a:cs typeface="Circular Pro Bold"/>
              </a:defRPr>
            </a:lvl1pPr>
          </a:lstStyle>
          <a:p>
            <a:pPr marL="0" indent="0" algn="l" defTabSz="825500">
              <a:spcBef>
                <a:spcPts val="0"/>
              </a:spcBef>
              <a:buSzTx/>
              <a:buNone/>
              <a:defRPr sz="6000" spc="-59"/>
            </a:pPr>
            <a:r>
              <a:t>Spacing</a:t>
            </a:r>
          </a:p>
          <a:p>
            <a:pPr marL="0" indent="0" algn="l" defTabSz="825500">
              <a:spcBef>
                <a:spcPts val="0"/>
              </a:spcBef>
              <a:buSzTx/>
              <a:buNone/>
              <a:defRPr sz="3600" b="0" spc="-36"/>
            </a:pPr>
            <a:r>
              <a:t>Hold down *Shift* to drag when moving the bar to make sure it stays properly aligned.</a:t>
            </a:r>
          </a:p>
        </p:txBody>
      </p:sp>
    </p:spTree>
    <p:extLst>
      <p:ext uri="{BB962C8B-B14F-4D97-AF65-F5344CB8AC3E}">
        <p14:creationId xmlns:p14="http://schemas.microsoft.com/office/powerpoint/2010/main" val="2417250905"/>
      </p:ext>
    </p:extLst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page">
    <p:bg>
      <p:bgPr>
        <a:solidFill>
          <a:srgbClr val="EC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hthoek 26"/>
          <p:cNvSpPr/>
          <p:nvPr userDrawn="1"/>
        </p:nvSpPr>
        <p:spPr>
          <a:xfrm>
            <a:off x="-7551" y="6153454"/>
            <a:ext cx="12195317" cy="70454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2365" tIns="51182" rIns="102365" bIns="51182" rtlCol="0" anchor="ctr"/>
          <a:lstStyle/>
          <a:p>
            <a:pPr algn="ctr" defTabSz="801230" fontAlgn="base">
              <a:spcBef>
                <a:spcPct val="0"/>
              </a:spcBef>
              <a:spcAft>
                <a:spcPct val="0"/>
              </a:spcAft>
            </a:pPr>
            <a:endParaRPr lang="en-GB" sz="1600">
              <a:solidFill>
                <a:srgbClr val="BBBEC3"/>
              </a:solidFill>
            </a:endParaRPr>
          </a:p>
        </p:txBody>
      </p:sp>
      <p:sp>
        <p:nvSpPr>
          <p:cNvPr id="9" name="Afgeschuind enkele hoek rechthoek 8"/>
          <p:cNvSpPr/>
          <p:nvPr userDrawn="1"/>
        </p:nvSpPr>
        <p:spPr>
          <a:xfrm>
            <a:off x="3675" y="3529021"/>
            <a:ext cx="9094933" cy="1550023"/>
          </a:xfrm>
          <a:prstGeom prst="snip1Rect">
            <a:avLst>
              <a:gd name="adj" fmla="val 14840"/>
            </a:avLst>
          </a:prstGeom>
          <a:solidFill>
            <a:schemeClr val="tx1">
              <a:alpha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2365" tIns="51182" rIns="102365" bIns="51182" rtlCol="0" anchor="ctr"/>
          <a:lstStyle/>
          <a:p>
            <a:pPr algn="ctr" defTabSz="801230" fontAlgn="base">
              <a:spcBef>
                <a:spcPct val="0"/>
              </a:spcBef>
              <a:spcAft>
                <a:spcPct val="0"/>
              </a:spcAft>
            </a:pPr>
            <a:endParaRPr lang="en-GB" sz="1600">
              <a:solidFill>
                <a:srgbClr val="BBBEC3"/>
              </a:solidFill>
            </a:endParaRPr>
          </a:p>
        </p:txBody>
      </p:sp>
      <p:sp>
        <p:nvSpPr>
          <p:cNvPr id="10" name="Afgeschuind enkele hoek rechthoek 9"/>
          <p:cNvSpPr/>
          <p:nvPr userDrawn="1"/>
        </p:nvSpPr>
        <p:spPr>
          <a:xfrm flipH="1">
            <a:off x="9095931" y="3517140"/>
            <a:ext cx="3091846" cy="1550024"/>
          </a:xfrm>
          <a:prstGeom prst="snip1Rect">
            <a:avLst>
              <a:gd name="adj" fmla="val 14867"/>
            </a:avLst>
          </a:prstGeom>
          <a:solidFill>
            <a:schemeClr val="bg1">
              <a:lumMod val="75000"/>
              <a:alpha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2365" tIns="51182" rIns="102365" bIns="51182" rtlCol="0" anchor="ctr"/>
          <a:lstStyle/>
          <a:p>
            <a:pPr algn="ctr" defTabSz="801230" fontAlgn="base">
              <a:spcBef>
                <a:spcPct val="0"/>
              </a:spcBef>
              <a:spcAft>
                <a:spcPct val="0"/>
              </a:spcAft>
            </a:pPr>
            <a:endParaRPr lang="en-GB" sz="1600">
              <a:solidFill>
                <a:srgbClr val="BBBEC3"/>
              </a:solidFill>
            </a:endParaRPr>
          </a:p>
        </p:txBody>
      </p:sp>
      <p:sp>
        <p:nvSpPr>
          <p:cNvPr id="31" name="Tekstvak 30"/>
          <p:cNvSpPr txBox="1"/>
          <p:nvPr userDrawn="1"/>
        </p:nvSpPr>
        <p:spPr>
          <a:xfrm rot="20700000">
            <a:off x="-2119551" y="488928"/>
            <a:ext cx="1239063" cy="703528"/>
          </a:xfrm>
          <a:prstGeom prst="rect">
            <a:avLst/>
          </a:prstGeom>
          <a:noFill/>
        </p:spPr>
        <p:txBody>
          <a:bodyPr wrap="none" lIns="102365" tIns="51182" rIns="102365" bIns="51182" rtlCol="0">
            <a:spAutoFit/>
          </a:bodyPr>
          <a:lstStyle/>
          <a:p>
            <a:pPr algn="ctr" defTabSz="801230" fontAlgn="base">
              <a:spcBef>
                <a:spcPct val="0"/>
              </a:spcBef>
              <a:spcAft>
                <a:spcPct val="0"/>
              </a:spcAft>
            </a:pPr>
            <a:r>
              <a:rPr lang="en-GB" sz="13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Edit your</a:t>
            </a:r>
          </a:p>
          <a:p>
            <a:pPr algn="ctr" defTabSz="801230" fontAlgn="base">
              <a:spcBef>
                <a:spcPct val="0"/>
              </a:spcBef>
              <a:spcAft>
                <a:spcPct val="0"/>
              </a:spcAft>
            </a:pPr>
            <a:r>
              <a:rPr lang="en-GB" sz="13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Background </a:t>
            </a:r>
          </a:p>
          <a:p>
            <a:pPr algn="ctr" defTabSz="801230" fontAlgn="base">
              <a:spcBef>
                <a:spcPct val="0"/>
              </a:spcBef>
              <a:spcAft>
                <a:spcPct val="0"/>
              </a:spcAft>
            </a:pPr>
            <a:r>
              <a:rPr lang="en-GB" sz="13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image</a:t>
            </a:r>
          </a:p>
        </p:txBody>
      </p:sp>
      <p:sp>
        <p:nvSpPr>
          <p:cNvPr id="1031" name="Boog 1030"/>
          <p:cNvSpPr/>
          <p:nvPr userDrawn="1"/>
        </p:nvSpPr>
        <p:spPr>
          <a:xfrm rot="9900000">
            <a:off x="-1341971" y="487938"/>
            <a:ext cx="1375223" cy="1071581"/>
          </a:xfrm>
          <a:prstGeom prst="arc">
            <a:avLst/>
          </a:prstGeom>
          <a:ln w="19050">
            <a:solidFill>
              <a:schemeClr val="bg1">
                <a:lumMod val="65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02365" tIns="51182" rIns="102365" bIns="51182" rtlCol="0" anchor="ctr"/>
          <a:lstStyle/>
          <a:p>
            <a:pPr algn="ctr" defTabSz="801230" fontAlgn="base">
              <a:spcBef>
                <a:spcPct val="0"/>
              </a:spcBef>
              <a:spcAft>
                <a:spcPct val="0"/>
              </a:spcAft>
            </a:pPr>
            <a:endParaRPr lang="en-GB" sz="1600">
              <a:solidFill>
                <a:srgbClr val="BBBEC3"/>
              </a:solidFill>
            </a:endParaRPr>
          </a:p>
        </p:txBody>
      </p:sp>
      <p:sp>
        <p:nvSpPr>
          <p:cNvPr id="11" name="Rectangle 7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430031" y="4480404"/>
            <a:ext cx="8257117" cy="381000"/>
          </a:xfrm>
          <a:prstGeom prst="rect">
            <a:avLst/>
          </a:prstGeom>
        </p:spPr>
        <p:txBody>
          <a:bodyPr lIns="102365" tIns="51182" rIns="102365" bIns="51182"/>
          <a:lstStyle>
            <a:lvl1pPr marL="0" indent="0" algn="r">
              <a:lnSpc>
                <a:spcPts val="3360"/>
              </a:lnSpc>
              <a:spcBef>
                <a:spcPct val="0"/>
              </a:spcBef>
              <a:spcAft>
                <a:spcPct val="0"/>
              </a:spcAft>
              <a:defRPr sz="3000" b="1" i="0">
                <a:solidFill>
                  <a:srgbClr val="FFFFFF"/>
                </a:solidFill>
                <a:latin typeface="Univers 45 Light" pitchFamily="2" charset="0"/>
                <a:cs typeface="Univers 45 Light" pitchFamily="2" charset="0"/>
              </a:defRPr>
            </a:lvl1pPr>
          </a:lstStyle>
          <a:p>
            <a:pPr lvl="0"/>
            <a:r>
              <a:rPr lang="en-US" noProof="0"/>
              <a:t>Your awesome subtitle</a:t>
            </a:r>
          </a:p>
        </p:txBody>
      </p:sp>
      <p:sp>
        <p:nvSpPr>
          <p:cNvPr id="12" name="Rectangle 5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430031" y="3910338"/>
            <a:ext cx="8257117" cy="508000"/>
          </a:xfrm>
          <a:prstGeom prst="rect">
            <a:avLst/>
          </a:prstGeom>
        </p:spPr>
        <p:txBody>
          <a:bodyPr lIns="102365" tIns="51182" rIns="102365" bIns="51182" anchor="b"/>
          <a:lstStyle>
            <a:lvl1pPr algn="r">
              <a:lnSpc>
                <a:spcPts val="4477"/>
              </a:lnSpc>
              <a:defRPr sz="4500" b="1" i="0">
                <a:solidFill>
                  <a:srgbClr val="FFFFFF"/>
                </a:solidFill>
                <a:latin typeface="Univers 45 Light" pitchFamily="2" charset="0"/>
                <a:cs typeface="Univers 45 Light" pitchFamily="2" charset="0"/>
              </a:defRPr>
            </a:lvl1pPr>
          </a:lstStyle>
          <a:p>
            <a:pPr lvl="0"/>
            <a:r>
              <a:rPr lang="en-US" noProof="0"/>
              <a:t>Presentation Title</a:t>
            </a:r>
            <a:endParaRPr lang="nl-NL" noProof="0"/>
          </a:p>
        </p:txBody>
      </p:sp>
      <p:sp>
        <p:nvSpPr>
          <p:cNvPr id="13" name="Tekstvak 12"/>
          <p:cNvSpPr txBox="1"/>
          <p:nvPr userDrawn="1"/>
        </p:nvSpPr>
        <p:spPr>
          <a:xfrm rot="390814">
            <a:off x="12664128" y="3283213"/>
            <a:ext cx="1646226" cy="703528"/>
          </a:xfrm>
          <a:prstGeom prst="rect">
            <a:avLst/>
          </a:prstGeom>
          <a:noFill/>
        </p:spPr>
        <p:txBody>
          <a:bodyPr wrap="none" lIns="102365" tIns="51182" rIns="102365" bIns="51182" rtlCol="0">
            <a:spAutoFit/>
          </a:bodyPr>
          <a:lstStyle/>
          <a:p>
            <a:pPr algn="ctr" defTabSz="801230" fontAlgn="base">
              <a:spcBef>
                <a:spcPct val="0"/>
              </a:spcBef>
              <a:spcAft>
                <a:spcPct val="0"/>
              </a:spcAft>
            </a:pPr>
            <a:r>
              <a:rPr lang="en-GB" sz="13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Enter your name, </a:t>
            </a:r>
          </a:p>
          <a:p>
            <a:pPr algn="ctr" defTabSz="801230" fontAlgn="base">
              <a:spcBef>
                <a:spcPct val="0"/>
              </a:spcBef>
              <a:spcAft>
                <a:spcPct val="0"/>
              </a:spcAft>
            </a:pPr>
            <a:r>
              <a:rPr lang="en-GB" sz="13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Department,</a:t>
            </a:r>
          </a:p>
          <a:p>
            <a:pPr algn="ctr" defTabSz="801230" fontAlgn="base">
              <a:spcBef>
                <a:spcPct val="0"/>
              </a:spcBef>
              <a:spcAft>
                <a:spcPct val="0"/>
              </a:spcAft>
            </a:pPr>
            <a:r>
              <a:rPr lang="en-GB" sz="13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and version</a:t>
            </a:r>
          </a:p>
        </p:txBody>
      </p:sp>
      <p:sp>
        <p:nvSpPr>
          <p:cNvPr id="14" name="Boog 13"/>
          <p:cNvSpPr/>
          <p:nvPr userDrawn="1"/>
        </p:nvSpPr>
        <p:spPr>
          <a:xfrm rot="12165034" flipH="1">
            <a:off x="12084791" y="3188386"/>
            <a:ext cx="1529115" cy="1071581"/>
          </a:xfrm>
          <a:prstGeom prst="arc">
            <a:avLst/>
          </a:prstGeom>
          <a:ln w="19050">
            <a:solidFill>
              <a:schemeClr val="bg1">
                <a:lumMod val="65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02365" tIns="51182" rIns="102365" bIns="51182" rtlCol="0" anchor="ctr"/>
          <a:lstStyle/>
          <a:p>
            <a:pPr algn="ctr" defTabSz="801230" fontAlgn="base">
              <a:spcBef>
                <a:spcPct val="0"/>
              </a:spcBef>
              <a:spcAft>
                <a:spcPct val="0"/>
              </a:spcAft>
            </a:pPr>
            <a:endParaRPr lang="en-GB" sz="1600">
              <a:solidFill>
                <a:srgbClr val="BBBEC3"/>
              </a:solidFill>
            </a:endParaRPr>
          </a:p>
        </p:txBody>
      </p:sp>
      <p:sp>
        <p:nvSpPr>
          <p:cNvPr id="32" name="Tijdelijke aanduiding voor tekst 5"/>
          <p:cNvSpPr>
            <a:spLocks noGrp="1"/>
          </p:cNvSpPr>
          <p:nvPr>
            <p:ph type="body" sz="quarter" idx="13" hasCustomPrompt="1"/>
          </p:nvPr>
        </p:nvSpPr>
        <p:spPr>
          <a:xfrm>
            <a:off x="9457632" y="3915808"/>
            <a:ext cx="2445613" cy="186856"/>
          </a:xfrm>
          <a:prstGeom prst="rect">
            <a:avLst/>
          </a:prstGeom>
        </p:spPr>
        <p:txBody>
          <a:bodyPr lIns="102365" tIns="51182" rIns="102365" bIns="51182"/>
          <a:lstStyle>
            <a:lvl1pPr>
              <a:lnSpc>
                <a:spcPct val="100000"/>
              </a:lnSpc>
              <a:defRPr sz="1300" b="0">
                <a:solidFill>
                  <a:schemeClr val="accent2">
                    <a:lumMod val="50000"/>
                  </a:schemeClr>
                </a:solidFill>
                <a:latin typeface="Univers 45 Light" pitchFamily="2" charset="0"/>
              </a:defRPr>
            </a:lvl1pPr>
          </a:lstStyle>
          <a:p>
            <a:pPr lvl="0"/>
            <a:r>
              <a:rPr lang="nl-NL" err="1"/>
              <a:t>Department</a:t>
            </a:r>
            <a:endParaRPr lang="en-GB"/>
          </a:p>
        </p:txBody>
      </p:sp>
      <p:sp>
        <p:nvSpPr>
          <p:cNvPr id="34" name="Tijdelijke aanduiding voor tekst 5"/>
          <p:cNvSpPr>
            <a:spLocks noGrp="1"/>
          </p:cNvSpPr>
          <p:nvPr>
            <p:ph type="body" sz="quarter" idx="14" hasCustomPrompt="1"/>
          </p:nvPr>
        </p:nvSpPr>
        <p:spPr>
          <a:xfrm>
            <a:off x="9457632" y="4140768"/>
            <a:ext cx="2445613" cy="186856"/>
          </a:xfrm>
          <a:prstGeom prst="rect">
            <a:avLst/>
          </a:prstGeom>
        </p:spPr>
        <p:txBody>
          <a:bodyPr lIns="102365" tIns="51182" rIns="102365" bIns="51182"/>
          <a:lstStyle>
            <a:lvl1pPr>
              <a:lnSpc>
                <a:spcPct val="100000"/>
              </a:lnSpc>
              <a:defRPr sz="1300" b="0">
                <a:solidFill>
                  <a:schemeClr val="accent2">
                    <a:lumMod val="50000"/>
                  </a:schemeClr>
                </a:solidFill>
                <a:latin typeface="Univers 45 Light" pitchFamily="2" charset="0"/>
              </a:defRPr>
            </a:lvl1pPr>
          </a:lstStyle>
          <a:p>
            <a:pPr lvl="0"/>
            <a:r>
              <a:rPr lang="nl-NL"/>
              <a:t>Author</a:t>
            </a:r>
            <a:endParaRPr lang="en-GB"/>
          </a:p>
        </p:txBody>
      </p:sp>
      <p:sp>
        <p:nvSpPr>
          <p:cNvPr id="35" name="Tijdelijke aanduiding voor tekst 5"/>
          <p:cNvSpPr>
            <a:spLocks noGrp="1"/>
          </p:cNvSpPr>
          <p:nvPr>
            <p:ph type="body" sz="quarter" idx="15" hasCustomPrompt="1"/>
          </p:nvPr>
        </p:nvSpPr>
        <p:spPr>
          <a:xfrm>
            <a:off x="9457632" y="4358663"/>
            <a:ext cx="2445613" cy="186856"/>
          </a:xfrm>
          <a:prstGeom prst="rect">
            <a:avLst/>
          </a:prstGeom>
        </p:spPr>
        <p:txBody>
          <a:bodyPr lIns="102365" tIns="51182" rIns="102365" bIns="51182"/>
          <a:lstStyle>
            <a:lvl1pPr>
              <a:lnSpc>
                <a:spcPct val="100000"/>
              </a:lnSpc>
              <a:defRPr sz="1300" b="0">
                <a:solidFill>
                  <a:schemeClr val="accent2">
                    <a:lumMod val="50000"/>
                  </a:schemeClr>
                </a:solidFill>
                <a:latin typeface="Univers 45 Light" pitchFamily="2" charset="0"/>
              </a:defRPr>
            </a:lvl1pPr>
          </a:lstStyle>
          <a:p>
            <a:pPr lvl="0"/>
            <a:r>
              <a:rPr lang="nl-NL"/>
              <a:t>Date / </a:t>
            </a:r>
            <a:r>
              <a:rPr lang="nl-NL" err="1"/>
              <a:t>version</a:t>
            </a:r>
            <a:endParaRPr lang="en-GB"/>
          </a:p>
        </p:txBody>
      </p:sp>
      <p:grpSp>
        <p:nvGrpSpPr>
          <p:cNvPr id="18" name="Groep 29"/>
          <p:cNvGrpSpPr/>
          <p:nvPr userDrawn="1"/>
        </p:nvGrpSpPr>
        <p:grpSpPr>
          <a:xfrm>
            <a:off x="8" y="0"/>
            <a:ext cx="12191999" cy="1053088"/>
            <a:chOff x="1" y="0"/>
            <a:chExt cx="9143999" cy="789816"/>
          </a:xfrm>
        </p:grpSpPr>
        <p:sp>
          <p:nvSpPr>
            <p:cNvPr id="19" name="Rechthoek 24"/>
            <p:cNvSpPr/>
            <p:nvPr userDrawn="1"/>
          </p:nvSpPr>
          <p:spPr>
            <a:xfrm>
              <a:off x="1" y="0"/>
              <a:ext cx="9143999" cy="70454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01230" fontAlgn="base">
                <a:spcBef>
                  <a:spcPct val="0"/>
                </a:spcBef>
                <a:spcAft>
                  <a:spcPct val="0"/>
                </a:spcAft>
              </a:pPr>
              <a:endParaRPr lang="en-GB" sz="1600">
                <a:solidFill>
                  <a:srgbClr val="009286"/>
                </a:solidFill>
              </a:endParaRPr>
            </a:p>
          </p:txBody>
        </p:sp>
        <p:sp>
          <p:nvSpPr>
            <p:cNvPr id="20" name="Rechthoek 25"/>
            <p:cNvSpPr/>
            <p:nvPr userDrawn="1"/>
          </p:nvSpPr>
          <p:spPr>
            <a:xfrm rot="18900000">
              <a:off x="4412691" y="465488"/>
              <a:ext cx="324328" cy="32432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01230" fontAlgn="base">
                <a:spcBef>
                  <a:spcPct val="0"/>
                </a:spcBef>
                <a:spcAft>
                  <a:spcPct val="0"/>
                </a:spcAft>
              </a:pPr>
              <a:endParaRPr lang="en-GB" sz="1600">
                <a:solidFill>
                  <a:srgbClr val="009286"/>
                </a:solidFill>
              </a:endParaRPr>
            </a:p>
          </p:txBody>
        </p:sp>
        <p:pic>
          <p:nvPicPr>
            <p:cNvPr id="21" name="Picture 15" descr="AA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59034" y="313999"/>
              <a:ext cx="1278592" cy="316390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6992660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Light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95736" y="206757"/>
            <a:ext cx="10894693" cy="551463"/>
          </a:xfrm>
          <a:prstGeom prst="rect">
            <a:avLst/>
          </a:prstGeom>
        </p:spPr>
        <p:txBody>
          <a:bodyPr lIns="102365" tIns="51182" rIns="102365" bIns="51182" anchor="b"/>
          <a:lstStyle>
            <a:lvl1pPr>
              <a:defRPr sz="2000" baseline="0">
                <a:solidFill>
                  <a:srgbClr val="009286"/>
                </a:solidFill>
                <a:latin typeface="Univers 45 Light" pitchFamily="2" charset="0"/>
              </a:defRPr>
            </a:lvl1pPr>
          </a:lstStyle>
          <a:p>
            <a:r>
              <a:rPr lang="en-GB"/>
              <a:t>Title – adds value to the message of your slide!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624903" y="1220882"/>
            <a:ext cx="10997655" cy="4881086"/>
          </a:xfrm>
          <a:prstGeom prst="rect">
            <a:avLst/>
          </a:prstGeom>
        </p:spPr>
        <p:txBody>
          <a:bodyPr lIns="102365" tIns="51182" rIns="102365" bIns="51182"/>
          <a:lstStyle>
            <a:lvl1pPr>
              <a:defRPr sz="1300" b="0">
                <a:solidFill>
                  <a:srgbClr val="54646C"/>
                </a:solidFill>
                <a:latin typeface="Univers 45 Light" pitchFamily="2" charset="0"/>
              </a:defRPr>
            </a:lvl1pPr>
            <a:lvl2pPr>
              <a:defRPr sz="1300">
                <a:solidFill>
                  <a:srgbClr val="54646C"/>
                </a:solidFill>
                <a:latin typeface="Univers 45 Light" pitchFamily="2" charset="0"/>
              </a:defRPr>
            </a:lvl2pPr>
            <a:lvl3pPr>
              <a:defRPr sz="1300">
                <a:solidFill>
                  <a:srgbClr val="54646C"/>
                </a:solidFill>
                <a:latin typeface="Univers 45 Light" pitchFamily="2" charset="0"/>
              </a:defRPr>
            </a:lvl3pPr>
            <a:lvl4pPr>
              <a:defRPr sz="1300">
                <a:solidFill>
                  <a:srgbClr val="54646C"/>
                </a:solidFill>
                <a:latin typeface="Univers 45 Light" pitchFamily="2" charset="0"/>
              </a:defRPr>
            </a:lvl4pPr>
            <a:lvl5pPr>
              <a:defRPr sz="1300">
                <a:solidFill>
                  <a:srgbClr val="54646C"/>
                </a:solidFill>
                <a:latin typeface="Univers 45 Light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12" name="Tekstvak 30"/>
          <p:cNvSpPr txBox="1"/>
          <p:nvPr userDrawn="1"/>
        </p:nvSpPr>
        <p:spPr>
          <a:xfrm rot="340758">
            <a:off x="12456281" y="997890"/>
            <a:ext cx="2818022" cy="503473"/>
          </a:xfrm>
          <a:prstGeom prst="rect">
            <a:avLst/>
          </a:prstGeom>
          <a:noFill/>
          <a:ln>
            <a:noFill/>
          </a:ln>
        </p:spPr>
        <p:txBody>
          <a:bodyPr wrap="none" lIns="102365" tIns="51182" rIns="102365" bIns="51182" rtlCol="0">
            <a:spAutoFit/>
          </a:bodyPr>
          <a:lstStyle/>
          <a:p>
            <a:pPr algn="ctr" defTabSz="801230" fontAlgn="base">
              <a:spcBef>
                <a:spcPct val="0"/>
              </a:spcBef>
              <a:spcAft>
                <a:spcPct val="0"/>
              </a:spcAft>
            </a:pPr>
            <a:r>
              <a:rPr lang="en-GB" sz="13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Make sure your title adds value </a:t>
            </a:r>
          </a:p>
          <a:p>
            <a:pPr algn="ctr" defTabSz="801230" fontAlgn="base">
              <a:spcBef>
                <a:spcPct val="0"/>
              </a:spcBef>
              <a:spcAft>
                <a:spcPct val="0"/>
              </a:spcAft>
            </a:pPr>
            <a:r>
              <a:rPr lang="en-GB" sz="13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to the message of this slide!</a:t>
            </a:r>
          </a:p>
        </p:txBody>
      </p:sp>
      <p:sp>
        <p:nvSpPr>
          <p:cNvPr id="17" name="Boog 1030"/>
          <p:cNvSpPr/>
          <p:nvPr userDrawn="1"/>
        </p:nvSpPr>
        <p:spPr>
          <a:xfrm rot="21274861">
            <a:off x="11803879" y="301190"/>
            <a:ext cx="1989484" cy="1213126"/>
          </a:xfrm>
          <a:prstGeom prst="arc">
            <a:avLst/>
          </a:prstGeom>
          <a:ln w="19050">
            <a:solidFill>
              <a:schemeClr val="bg1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02365" tIns="51182" rIns="102365" bIns="51182" rtlCol="0" anchor="ctr"/>
          <a:lstStyle/>
          <a:p>
            <a:pPr algn="ctr" defTabSz="801230" fontAlgn="base">
              <a:spcBef>
                <a:spcPct val="0"/>
              </a:spcBef>
              <a:spcAft>
                <a:spcPct val="0"/>
              </a:spcAft>
            </a:pPr>
            <a:endParaRPr lang="en-GB" sz="1600">
              <a:solidFill>
                <a:srgbClr val="BBBEC3"/>
              </a:solidFill>
            </a:endParaRPr>
          </a:p>
        </p:txBody>
      </p:sp>
      <p:sp>
        <p:nvSpPr>
          <p:cNvPr id="18" name="Tekstvak 30"/>
          <p:cNvSpPr txBox="1"/>
          <p:nvPr userDrawn="1"/>
        </p:nvSpPr>
        <p:spPr>
          <a:xfrm rot="340758" flipH="1">
            <a:off x="-2816192" y="6352229"/>
            <a:ext cx="2750353" cy="703528"/>
          </a:xfrm>
          <a:prstGeom prst="rect">
            <a:avLst/>
          </a:prstGeom>
          <a:noFill/>
          <a:ln>
            <a:noFill/>
          </a:ln>
        </p:spPr>
        <p:txBody>
          <a:bodyPr wrap="square" lIns="102365" tIns="51182" rIns="102365" bIns="51182" rtlCol="0">
            <a:spAutoFit/>
          </a:bodyPr>
          <a:lstStyle/>
          <a:p>
            <a:pPr algn="ctr" defTabSz="801230" fontAlgn="base">
              <a:spcBef>
                <a:spcPct val="0"/>
              </a:spcBef>
              <a:spcAft>
                <a:spcPct val="0"/>
              </a:spcAft>
            </a:pPr>
            <a:r>
              <a:rPr lang="en-GB" sz="13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Does your background image support the message of this slide?</a:t>
            </a:r>
          </a:p>
        </p:txBody>
      </p:sp>
      <p:sp>
        <p:nvSpPr>
          <p:cNvPr id="19" name="Boog 1030"/>
          <p:cNvSpPr/>
          <p:nvPr userDrawn="1"/>
        </p:nvSpPr>
        <p:spPr>
          <a:xfrm rot="21274861" flipH="1">
            <a:off x="-1376937" y="5741713"/>
            <a:ext cx="1513560" cy="1071581"/>
          </a:xfrm>
          <a:prstGeom prst="arc">
            <a:avLst/>
          </a:prstGeom>
          <a:ln w="19050">
            <a:solidFill>
              <a:schemeClr val="bg1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02365" tIns="51182" rIns="102365" bIns="51182" rtlCol="0" anchor="ctr"/>
          <a:lstStyle/>
          <a:p>
            <a:pPr algn="ctr" defTabSz="801230" fontAlgn="base">
              <a:spcBef>
                <a:spcPct val="0"/>
              </a:spcBef>
              <a:spcAft>
                <a:spcPct val="0"/>
              </a:spcAft>
            </a:pPr>
            <a:endParaRPr lang="en-GB" sz="1600">
              <a:solidFill>
                <a:srgbClr val="BBBEC3"/>
              </a:solidFill>
            </a:endParaRPr>
          </a:p>
        </p:txBody>
      </p:sp>
      <p:sp>
        <p:nvSpPr>
          <p:cNvPr id="33" name="Tijdelijke aanduiding voor dianummer 3"/>
          <p:cNvSpPr>
            <a:spLocks noGrp="1"/>
          </p:cNvSpPr>
          <p:nvPr>
            <p:ph type="sldNum" sz="quarter" idx="10"/>
          </p:nvPr>
        </p:nvSpPr>
        <p:spPr>
          <a:xfrm>
            <a:off x="11070168" y="6249255"/>
            <a:ext cx="550333" cy="253149"/>
          </a:xfrm>
          <a:prstGeom prst="rect">
            <a:avLst/>
          </a:prstGeom>
        </p:spPr>
        <p:txBody>
          <a:bodyPr lIns="102365" tIns="51182" rIns="102365" bIns="51182"/>
          <a:lstStyle>
            <a:lvl1pPr algn="r">
              <a:defRPr sz="1500" b="1">
                <a:solidFill>
                  <a:schemeClr val="accent2">
                    <a:lumMod val="50000"/>
                  </a:schemeClr>
                </a:solidFill>
                <a:latin typeface="Univers 45 Light" pitchFamily="2" charset="0"/>
              </a:defRPr>
            </a:lvl1pPr>
          </a:lstStyle>
          <a:p>
            <a:pPr defTabSz="801230" fontAlgn="base">
              <a:spcBef>
                <a:spcPct val="0"/>
              </a:spcBef>
              <a:spcAft>
                <a:spcPct val="0"/>
              </a:spcAft>
            </a:pPr>
            <a:fld id="{C23ADB4E-9B09-45A2-A801-D3601615BFC8}" type="slidenum">
              <a:rPr lang="nl-NL" smtClean="0">
                <a:solidFill>
                  <a:srgbClr val="BBBEC3">
                    <a:lumMod val="50000"/>
                  </a:srgbClr>
                </a:solidFill>
              </a:rPr>
              <a:pPr defTabSz="801230" fontAlgn="base">
                <a:spcBef>
                  <a:spcPct val="0"/>
                </a:spcBef>
                <a:spcAft>
                  <a:spcPct val="0"/>
                </a:spcAft>
              </a:pPr>
              <a:t>‹nr.›</a:t>
            </a:fld>
            <a:endParaRPr lang="nl-NL">
              <a:solidFill>
                <a:srgbClr val="BBBEC3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523406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Dar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95736" y="206757"/>
            <a:ext cx="10894693" cy="551463"/>
          </a:xfrm>
          <a:prstGeom prst="rect">
            <a:avLst/>
          </a:prstGeom>
        </p:spPr>
        <p:txBody>
          <a:bodyPr lIns="102365" tIns="51182" rIns="102365" bIns="51182" anchor="b"/>
          <a:lstStyle>
            <a:lvl1pPr>
              <a:defRPr sz="2000">
                <a:solidFill>
                  <a:schemeClr val="bg1"/>
                </a:solidFill>
                <a:latin typeface="Univers 45 Light" pitchFamily="2" charset="0"/>
              </a:defRPr>
            </a:lvl1pPr>
          </a:lstStyle>
          <a:p>
            <a:r>
              <a:rPr lang="en-GB"/>
              <a:t>Title – adds value to the message of your slide!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624903" y="1220882"/>
            <a:ext cx="10997655" cy="4881086"/>
          </a:xfrm>
          <a:prstGeom prst="rect">
            <a:avLst/>
          </a:prstGeom>
        </p:spPr>
        <p:txBody>
          <a:bodyPr lIns="102365" tIns="51182" rIns="102365" bIns="51182"/>
          <a:lstStyle>
            <a:lvl1pPr>
              <a:defRPr sz="1300" b="0">
                <a:solidFill>
                  <a:schemeClr val="bg1"/>
                </a:solidFill>
                <a:latin typeface="Univers 45 Light" pitchFamily="2" charset="0"/>
              </a:defRPr>
            </a:lvl1pPr>
            <a:lvl2pPr>
              <a:defRPr sz="1300">
                <a:solidFill>
                  <a:schemeClr val="bg1"/>
                </a:solidFill>
                <a:latin typeface="Univers 45 Light" pitchFamily="2" charset="0"/>
              </a:defRPr>
            </a:lvl2pPr>
            <a:lvl3pPr>
              <a:defRPr sz="1300">
                <a:solidFill>
                  <a:schemeClr val="bg1"/>
                </a:solidFill>
                <a:latin typeface="Univers 45 Light" pitchFamily="2" charset="0"/>
              </a:defRPr>
            </a:lvl3pPr>
            <a:lvl4pPr>
              <a:defRPr sz="1300">
                <a:solidFill>
                  <a:schemeClr val="bg1"/>
                </a:solidFill>
                <a:latin typeface="Univers 45 Light" pitchFamily="2" charset="0"/>
              </a:defRPr>
            </a:lvl4pPr>
            <a:lvl5pPr>
              <a:defRPr sz="1300">
                <a:solidFill>
                  <a:schemeClr val="bg1"/>
                </a:solidFill>
                <a:latin typeface="Univers 45 Light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grpSp>
        <p:nvGrpSpPr>
          <p:cNvPr id="23" name="Group 22"/>
          <p:cNvGrpSpPr/>
          <p:nvPr userDrawn="1"/>
        </p:nvGrpSpPr>
        <p:grpSpPr>
          <a:xfrm>
            <a:off x="581488" y="530521"/>
            <a:ext cx="11120144" cy="280537"/>
            <a:chOff x="472458" y="532263"/>
            <a:chExt cx="8878683" cy="280537"/>
          </a:xfrm>
        </p:grpSpPr>
        <p:cxnSp>
          <p:nvCxnSpPr>
            <p:cNvPr id="24" name="Straight Connector 23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Straight Connector 24"/>
            <p:cNvCxnSpPr/>
            <p:nvPr/>
          </p:nvCxnSpPr>
          <p:spPr bwMode="auto">
            <a:xfrm flipV="1">
              <a:off x="8998676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2" name="Tekstvak 30"/>
          <p:cNvSpPr txBox="1"/>
          <p:nvPr userDrawn="1"/>
        </p:nvSpPr>
        <p:spPr>
          <a:xfrm rot="340758">
            <a:off x="12456281" y="997890"/>
            <a:ext cx="2818022" cy="503473"/>
          </a:xfrm>
          <a:prstGeom prst="rect">
            <a:avLst/>
          </a:prstGeom>
          <a:noFill/>
          <a:ln>
            <a:noFill/>
          </a:ln>
        </p:spPr>
        <p:txBody>
          <a:bodyPr wrap="none" lIns="102365" tIns="51182" rIns="102365" bIns="51182" rtlCol="0">
            <a:spAutoFit/>
          </a:bodyPr>
          <a:lstStyle/>
          <a:p>
            <a:pPr algn="ctr" defTabSz="801230" fontAlgn="base">
              <a:spcBef>
                <a:spcPct val="0"/>
              </a:spcBef>
              <a:spcAft>
                <a:spcPct val="0"/>
              </a:spcAft>
            </a:pPr>
            <a:r>
              <a:rPr lang="en-GB" sz="13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Make sure your title adds value </a:t>
            </a:r>
          </a:p>
          <a:p>
            <a:pPr algn="ctr" defTabSz="801230" fontAlgn="base">
              <a:spcBef>
                <a:spcPct val="0"/>
              </a:spcBef>
              <a:spcAft>
                <a:spcPct val="0"/>
              </a:spcAft>
            </a:pPr>
            <a:r>
              <a:rPr lang="en-GB" sz="13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to the message of this slide!</a:t>
            </a:r>
          </a:p>
        </p:txBody>
      </p:sp>
      <p:sp>
        <p:nvSpPr>
          <p:cNvPr id="17" name="Boog 1030"/>
          <p:cNvSpPr/>
          <p:nvPr userDrawn="1"/>
        </p:nvSpPr>
        <p:spPr>
          <a:xfrm rot="21274861">
            <a:off x="11803879" y="301190"/>
            <a:ext cx="1989484" cy="1213126"/>
          </a:xfrm>
          <a:prstGeom prst="arc">
            <a:avLst/>
          </a:prstGeom>
          <a:ln w="19050">
            <a:solidFill>
              <a:schemeClr val="bg1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02365" tIns="51182" rIns="102365" bIns="51182" rtlCol="0" anchor="ctr"/>
          <a:lstStyle/>
          <a:p>
            <a:pPr algn="ctr" defTabSz="801230" fontAlgn="base">
              <a:spcBef>
                <a:spcPct val="0"/>
              </a:spcBef>
              <a:spcAft>
                <a:spcPct val="0"/>
              </a:spcAft>
            </a:pPr>
            <a:endParaRPr lang="en-GB" sz="1600">
              <a:solidFill>
                <a:srgbClr val="BBBEC3"/>
              </a:solidFill>
            </a:endParaRPr>
          </a:p>
        </p:txBody>
      </p:sp>
      <p:sp>
        <p:nvSpPr>
          <p:cNvPr id="18" name="Tekstvak 30"/>
          <p:cNvSpPr txBox="1"/>
          <p:nvPr userDrawn="1"/>
        </p:nvSpPr>
        <p:spPr>
          <a:xfrm rot="340758" flipH="1">
            <a:off x="-2816192" y="6352229"/>
            <a:ext cx="2750353" cy="703528"/>
          </a:xfrm>
          <a:prstGeom prst="rect">
            <a:avLst/>
          </a:prstGeom>
          <a:noFill/>
          <a:ln>
            <a:noFill/>
          </a:ln>
        </p:spPr>
        <p:txBody>
          <a:bodyPr wrap="square" lIns="102365" tIns="51182" rIns="102365" bIns="51182" rtlCol="0">
            <a:spAutoFit/>
          </a:bodyPr>
          <a:lstStyle/>
          <a:p>
            <a:pPr algn="ctr" defTabSz="801230" fontAlgn="base">
              <a:spcBef>
                <a:spcPct val="0"/>
              </a:spcBef>
              <a:spcAft>
                <a:spcPct val="0"/>
              </a:spcAft>
            </a:pPr>
            <a:r>
              <a:rPr lang="en-GB" sz="13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Does your background image support the message of this slide?</a:t>
            </a:r>
          </a:p>
        </p:txBody>
      </p:sp>
      <p:sp>
        <p:nvSpPr>
          <p:cNvPr id="19" name="Boog 1030"/>
          <p:cNvSpPr/>
          <p:nvPr userDrawn="1"/>
        </p:nvSpPr>
        <p:spPr>
          <a:xfrm rot="21274861" flipH="1">
            <a:off x="-1376937" y="5741713"/>
            <a:ext cx="1513560" cy="1071581"/>
          </a:xfrm>
          <a:prstGeom prst="arc">
            <a:avLst/>
          </a:prstGeom>
          <a:ln w="19050">
            <a:solidFill>
              <a:schemeClr val="bg1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02365" tIns="51182" rIns="102365" bIns="51182" rtlCol="0" anchor="ctr"/>
          <a:lstStyle/>
          <a:p>
            <a:pPr algn="ctr" defTabSz="801230" fontAlgn="base">
              <a:spcBef>
                <a:spcPct val="0"/>
              </a:spcBef>
              <a:spcAft>
                <a:spcPct val="0"/>
              </a:spcAft>
            </a:pPr>
            <a:endParaRPr lang="en-GB" sz="1600">
              <a:solidFill>
                <a:srgbClr val="BBBEC3"/>
              </a:solidFill>
            </a:endParaRPr>
          </a:p>
        </p:txBody>
      </p:sp>
      <p:sp>
        <p:nvSpPr>
          <p:cNvPr id="13" name="Tijdelijke aanduiding voor dianummer 3"/>
          <p:cNvSpPr>
            <a:spLocks noGrp="1"/>
          </p:cNvSpPr>
          <p:nvPr>
            <p:ph type="sldNum" sz="quarter" idx="10"/>
          </p:nvPr>
        </p:nvSpPr>
        <p:spPr>
          <a:xfrm>
            <a:off x="11070168" y="6249255"/>
            <a:ext cx="550333" cy="253149"/>
          </a:xfrm>
          <a:prstGeom prst="rect">
            <a:avLst/>
          </a:prstGeom>
        </p:spPr>
        <p:txBody>
          <a:bodyPr lIns="102365" tIns="51182" rIns="102365" bIns="51182"/>
          <a:lstStyle>
            <a:lvl1pPr algn="r">
              <a:defRPr sz="1500" b="1">
                <a:solidFill>
                  <a:schemeClr val="bg1"/>
                </a:solidFill>
                <a:latin typeface="Univers 45 Light" pitchFamily="2" charset="0"/>
              </a:defRPr>
            </a:lvl1pPr>
          </a:lstStyle>
          <a:p>
            <a:pPr defTabSz="801230" fontAlgn="base">
              <a:spcBef>
                <a:spcPct val="0"/>
              </a:spcBef>
              <a:spcAft>
                <a:spcPct val="0"/>
              </a:spcAft>
            </a:pPr>
            <a:fld id="{C23ADB4E-9B09-45A2-A801-D3601615BFC8}" type="slidenum">
              <a:rPr lang="nl-NL" smtClean="0">
                <a:solidFill>
                  <a:srgbClr val="FFFFFF"/>
                </a:solidFill>
              </a:rPr>
              <a:pPr defTabSz="801230" fontAlgn="base">
                <a:spcBef>
                  <a:spcPct val="0"/>
                </a:spcBef>
                <a:spcAft>
                  <a:spcPct val="0"/>
                </a:spcAft>
              </a:pPr>
              <a:t>‹nr.›</a:t>
            </a:fld>
            <a:endParaRPr lang="nl-NL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83186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Dar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95736" y="206763"/>
            <a:ext cx="10894693" cy="551463"/>
          </a:xfrm>
          <a:prstGeom prst="rect">
            <a:avLst/>
          </a:prstGeom>
        </p:spPr>
        <p:txBody>
          <a:bodyPr anchor="b"/>
          <a:lstStyle>
            <a:lvl1pPr>
              <a:defRPr sz="1800">
                <a:solidFill>
                  <a:schemeClr val="bg1"/>
                </a:solidFill>
                <a:latin typeface="Univers 45 Light" pitchFamily="2" charset="0"/>
              </a:defRPr>
            </a:lvl1pPr>
          </a:lstStyle>
          <a:p>
            <a:r>
              <a:rPr lang="en-GB"/>
              <a:t>Title – adds value to the message of your slide!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624924" y="1220897"/>
            <a:ext cx="10997655" cy="4881087"/>
          </a:xfrm>
          <a:prstGeom prst="rect">
            <a:avLst/>
          </a:prstGeom>
        </p:spPr>
        <p:txBody>
          <a:bodyPr/>
          <a:lstStyle>
            <a:lvl1pPr>
              <a:defRPr sz="1200" b="0">
                <a:solidFill>
                  <a:schemeClr val="bg1"/>
                </a:solidFill>
                <a:latin typeface="Univers 45 Light" pitchFamily="2" charset="0"/>
              </a:defRPr>
            </a:lvl1pPr>
            <a:lvl2pPr>
              <a:defRPr sz="1200">
                <a:solidFill>
                  <a:schemeClr val="bg1"/>
                </a:solidFill>
                <a:latin typeface="Univers 45 Light" pitchFamily="2" charset="0"/>
              </a:defRPr>
            </a:lvl2pPr>
            <a:lvl3pPr>
              <a:defRPr sz="1200">
                <a:solidFill>
                  <a:schemeClr val="bg1"/>
                </a:solidFill>
                <a:latin typeface="Univers 45 Light" pitchFamily="2" charset="0"/>
              </a:defRPr>
            </a:lvl3pPr>
            <a:lvl4pPr>
              <a:defRPr sz="1200">
                <a:solidFill>
                  <a:schemeClr val="bg1"/>
                </a:solidFill>
                <a:latin typeface="Univers 45 Light" pitchFamily="2" charset="0"/>
              </a:defRPr>
            </a:lvl4pPr>
            <a:lvl5pPr>
              <a:defRPr sz="1200">
                <a:solidFill>
                  <a:schemeClr val="bg1"/>
                </a:solidFill>
                <a:latin typeface="Univers 45 Light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grpSp>
        <p:nvGrpSpPr>
          <p:cNvPr id="23" name="Group 22"/>
          <p:cNvGrpSpPr/>
          <p:nvPr userDrawn="1"/>
        </p:nvGrpSpPr>
        <p:grpSpPr>
          <a:xfrm>
            <a:off x="581488" y="530539"/>
            <a:ext cx="11120144" cy="280537"/>
            <a:chOff x="472458" y="532263"/>
            <a:chExt cx="8878683" cy="280537"/>
          </a:xfrm>
        </p:grpSpPr>
        <p:cxnSp>
          <p:nvCxnSpPr>
            <p:cNvPr id="24" name="Straight Connector 23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Straight Connector 24"/>
            <p:cNvCxnSpPr/>
            <p:nvPr/>
          </p:nvCxnSpPr>
          <p:spPr bwMode="auto">
            <a:xfrm flipV="1">
              <a:off x="8998676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2" name="Tekstvak 30"/>
          <p:cNvSpPr txBox="1"/>
          <p:nvPr userDrawn="1"/>
        </p:nvSpPr>
        <p:spPr>
          <a:xfrm rot="340758">
            <a:off x="12561091" y="1018812"/>
            <a:ext cx="2608406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Make sure your title adds value 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to the message of this slide!</a:t>
            </a:r>
          </a:p>
        </p:txBody>
      </p:sp>
      <p:sp>
        <p:nvSpPr>
          <p:cNvPr id="17" name="Boog 1030"/>
          <p:cNvSpPr/>
          <p:nvPr userDrawn="1"/>
        </p:nvSpPr>
        <p:spPr>
          <a:xfrm rot="21274861">
            <a:off x="11803890" y="301201"/>
            <a:ext cx="1989484" cy="1213127"/>
          </a:xfrm>
          <a:prstGeom prst="arc">
            <a:avLst/>
          </a:prstGeom>
          <a:ln w="19050">
            <a:solidFill>
              <a:schemeClr val="bg1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18" name="Tekstvak 30"/>
          <p:cNvSpPr txBox="1"/>
          <p:nvPr userDrawn="1"/>
        </p:nvSpPr>
        <p:spPr>
          <a:xfrm rot="340758" flipH="1">
            <a:off x="-2816196" y="6473188"/>
            <a:ext cx="2750353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Does your background image support the message of this slide?</a:t>
            </a:r>
          </a:p>
        </p:txBody>
      </p:sp>
      <p:sp>
        <p:nvSpPr>
          <p:cNvPr id="19" name="Boog 1030"/>
          <p:cNvSpPr/>
          <p:nvPr userDrawn="1"/>
        </p:nvSpPr>
        <p:spPr>
          <a:xfrm rot="21274861" flipH="1">
            <a:off x="-1376937" y="5741725"/>
            <a:ext cx="1513560" cy="1071581"/>
          </a:xfrm>
          <a:prstGeom prst="arc">
            <a:avLst/>
          </a:prstGeom>
          <a:ln w="19050">
            <a:solidFill>
              <a:schemeClr val="bg1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13" name="Tijdelijke aanduiding voor dianummer 3"/>
          <p:cNvSpPr>
            <a:spLocks noGrp="1"/>
          </p:cNvSpPr>
          <p:nvPr>
            <p:ph type="sldNum" sz="quarter" idx="10"/>
          </p:nvPr>
        </p:nvSpPr>
        <p:spPr>
          <a:xfrm>
            <a:off x="11070168" y="6249266"/>
            <a:ext cx="550333" cy="253149"/>
          </a:xfrm>
          <a:prstGeom prst="rect">
            <a:avLst/>
          </a:prstGeom>
        </p:spPr>
        <p:txBody>
          <a:bodyPr/>
          <a:lstStyle>
            <a:lvl1pPr algn="r">
              <a:defRPr sz="1300" b="1">
                <a:solidFill>
                  <a:schemeClr val="bg1"/>
                </a:solidFill>
                <a:latin typeface="Univers 45 Light" pitchFamily="2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C23ADB4E-9B09-45A2-A801-D3601615BFC8}" type="slidenum">
              <a:rPr lang="nl-NL" smtClean="0">
                <a:solidFill>
                  <a:srgbClr val="FFFFFF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‹nr.›</a:t>
            </a:fld>
            <a:endParaRPr lang="nl-NL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004581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95736" y="206757"/>
            <a:ext cx="10894693" cy="551463"/>
          </a:xfrm>
          <a:prstGeom prst="rect">
            <a:avLst/>
          </a:prstGeom>
        </p:spPr>
        <p:txBody>
          <a:bodyPr lIns="102365" tIns="51182" rIns="102365" bIns="51182" anchor="b"/>
          <a:lstStyle>
            <a:lvl1pPr>
              <a:defRPr sz="2000">
                <a:solidFill>
                  <a:srgbClr val="009286"/>
                </a:solidFill>
                <a:latin typeface="Univers 45 Light" pitchFamily="2" charset="0"/>
              </a:defRPr>
            </a:lvl1pPr>
          </a:lstStyle>
          <a:p>
            <a:r>
              <a:rPr lang="en-GB"/>
              <a:t>Title – adds value to the message of your slide!</a:t>
            </a:r>
            <a:endParaRPr lang="nl-NL"/>
          </a:p>
        </p:txBody>
      </p:sp>
      <p:grpSp>
        <p:nvGrpSpPr>
          <p:cNvPr id="23" name="Group 22"/>
          <p:cNvGrpSpPr/>
          <p:nvPr userDrawn="1"/>
        </p:nvGrpSpPr>
        <p:grpSpPr>
          <a:xfrm>
            <a:off x="581487" y="530521"/>
            <a:ext cx="11129668" cy="280537"/>
            <a:chOff x="472458" y="532263"/>
            <a:chExt cx="8886288" cy="280537"/>
          </a:xfrm>
        </p:grpSpPr>
        <p:cxnSp>
          <p:nvCxnSpPr>
            <p:cNvPr id="24" name="Straight Connector 23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Straight Connector 24"/>
            <p:cNvCxnSpPr/>
            <p:nvPr/>
          </p:nvCxnSpPr>
          <p:spPr bwMode="auto">
            <a:xfrm flipV="1">
              <a:off x="9006281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7" name="Boog 1030"/>
          <p:cNvSpPr/>
          <p:nvPr userDrawn="1"/>
        </p:nvSpPr>
        <p:spPr>
          <a:xfrm rot="21274861">
            <a:off x="11803879" y="301190"/>
            <a:ext cx="1989484" cy="1213126"/>
          </a:xfrm>
          <a:prstGeom prst="arc">
            <a:avLst/>
          </a:prstGeom>
          <a:ln w="19050">
            <a:solidFill>
              <a:schemeClr val="bg1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02365" tIns="51182" rIns="102365" bIns="51182" rtlCol="0" anchor="ctr"/>
          <a:lstStyle/>
          <a:p>
            <a:pPr algn="ctr" defTabSz="801230" fontAlgn="base">
              <a:spcBef>
                <a:spcPct val="0"/>
              </a:spcBef>
              <a:spcAft>
                <a:spcPct val="0"/>
              </a:spcAft>
            </a:pPr>
            <a:endParaRPr lang="en-GB" sz="1600">
              <a:solidFill>
                <a:srgbClr val="BBBEC3"/>
              </a:solidFill>
            </a:endParaRPr>
          </a:p>
        </p:txBody>
      </p:sp>
      <p:sp>
        <p:nvSpPr>
          <p:cNvPr id="18" name="Tekstvak 30"/>
          <p:cNvSpPr txBox="1"/>
          <p:nvPr userDrawn="1"/>
        </p:nvSpPr>
        <p:spPr>
          <a:xfrm rot="340758" flipH="1">
            <a:off x="-2816192" y="6352229"/>
            <a:ext cx="2750353" cy="703528"/>
          </a:xfrm>
          <a:prstGeom prst="rect">
            <a:avLst/>
          </a:prstGeom>
          <a:noFill/>
          <a:ln>
            <a:noFill/>
          </a:ln>
        </p:spPr>
        <p:txBody>
          <a:bodyPr wrap="square" lIns="102365" tIns="51182" rIns="102365" bIns="51182" rtlCol="0">
            <a:spAutoFit/>
          </a:bodyPr>
          <a:lstStyle/>
          <a:p>
            <a:pPr algn="ctr" defTabSz="801230" fontAlgn="base">
              <a:spcBef>
                <a:spcPct val="0"/>
              </a:spcBef>
              <a:spcAft>
                <a:spcPct val="0"/>
              </a:spcAft>
            </a:pPr>
            <a:r>
              <a:rPr lang="en-GB" sz="13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Does your background image support the message of this slide?</a:t>
            </a:r>
          </a:p>
        </p:txBody>
      </p:sp>
      <p:sp>
        <p:nvSpPr>
          <p:cNvPr id="19" name="Boog 1030"/>
          <p:cNvSpPr/>
          <p:nvPr userDrawn="1"/>
        </p:nvSpPr>
        <p:spPr>
          <a:xfrm rot="21274861" flipH="1">
            <a:off x="-1376937" y="5741713"/>
            <a:ext cx="1513560" cy="1071581"/>
          </a:xfrm>
          <a:prstGeom prst="arc">
            <a:avLst/>
          </a:prstGeom>
          <a:ln w="19050">
            <a:solidFill>
              <a:schemeClr val="bg1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02365" tIns="51182" rIns="102365" bIns="51182" rtlCol="0" anchor="ctr"/>
          <a:lstStyle/>
          <a:p>
            <a:pPr algn="ctr" defTabSz="801230" fontAlgn="base">
              <a:spcBef>
                <a:spcPct val="0"/>
              </a:spcBef>
              <a:spcAft>
                <a:spcPct val="0"/>
              </a:spcAft>
            </a:pPr>
            <a:endParaRPr lang="en-GB" sz="1600">
              <a:solidFill>
                <a:srgbClr val="BBBEC3"/>
              </a:solidFill>
            </a:endParaRPr>
          </a:p>
        </p:txBody>
      </p:sp>
      <p:sp>
        <p:nvSpPr>
          <p:cNvPr id="13" name="Tijdelijke aanduiding voor tekst 6"/>
          <p:cNvSpPr>
            <a:spLocks noGrp="1"/>
          </p:cNvSpPr>
          <p:nvPr>
            <p:ph type="body" sz="quarter" idx="11" hasCustomPrompt="1"/>
          </p:nvPr>
        </p:nvSpPr>
        <p:spPr>
          <a:xfrm>
            <a:off x="469906" y="1155703"/>
            <a:ext cx="5410947" cy="4707219"/>
          </a:xfrm>
          <a:prstGeom prst="rect">
            <a:avLst/>
          </a:prstGeom>
        </p:spPr>
        <p:txBody>
          <a:bodyPr lIns="120904" tIns="120904" rIns="120904" bIns="120904"/>
          <a:lstStyle>
            <a:lvl1pPr>
              <a:defRPr sz="1300">
                <a:latin typeface="Univers 45 Light" pitchFamily="2" charset="0"/>
              </a:defRPr>
            </a:lvl1pPr>
            <a:lvl2pPr>
              <a:defRPr sz="1300">
                <a:solidFill>
                  <a:srgbClr val="54646C"/>
                </a:solidFill>
                <a:latin typeface="Univers 45 Light" pitchFamily="2" charset="0"/>
              </a:defRPr>
            </a:lvl2pPr>
            <a:lvl3pPr>
              <a:defRPr sz="1300">
                <a:solidFill>
                  <a:srgbClr val="54646C"/>
                </a:solidFill>
                <a:latin typeface="Univers 45 Light" pitchFamily="2" charset="0"/>
              </a:defRPr>
            </a:lvl3pPr>
            <a:lvl4pPr>
              <a:defRPr sz="1300">
                <a:solidFill>
                  <a:srgbClr val="54646C"/>
                </a:solidFill>
                <a:latin typeface="Univers 45 Light" pitchFamily="2" charset="0"/>
              </a:defRPr>
            </a:lvl4pPr>
            <a:lvl5pPr>
              <a:defRPr sz="1300">
                <a:solidFill>
                  <a:srgbClr val="54646C"/>
                </a:solidFill>
                <a:latin typeface="Univers 45 Light" pitchFamily="2" charset="0"/>
              </a:defRPr>
            </a:lvl5pPr>
          </a:lstStyle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14" name="Tijdelijke aanduiding voor tekst 5"/>
          <p:cNvSpPr>
            <a:spLocks noGrp="1"/>
          </p:cNvSpPr>
          <p:nvPr>
            <p:ph type="body" sz="quarter" idx="12" hasCustomPrompt="1"/>
          </p:nvPr>
        </p:nvSpPr>
        <p:spPr>
          <a:xfrm>
            <a:off x="6364830" y="1150845"/>
            <a:ext cx="5325159" cy="4716554"/>
          </a:xfrm>
          <a:prstGeom prst="rect">
            <a:avLst/>
          </a:prstGeom>
        </p:spPr>
        <p:txBody>
          <a:bodyPr lIns="120904" tIns="120904" rIns="120904" bIns="120904"/>
          <a:lstStyle>
            <a:lvl1pPr>
              <a:defRPr sz="1300">
                <a:latin typeface="Univers 45 Light" pitchFamily="2" charset="0"/>
              </a:defRPr>
            </a:lvl1pPr>
            <a:lvl2pPr>
              <a:defRPr sz="1300">
                <a:solidFill>
                  <a:srgbClr val="54646C"/>
                </a:solidFill>
                <a:latin typeface="Univers 45 Light" pitchFamily="2" charset="0"/>
              </a:defRPr>
            </a:lvl2pPr>
            <a:lvl3pPr>
              <a:defRPr sz="1300">
                <a:solidFill>
                  <a:srgbClr val="54646C"/>
                </a:solidFill>
                <a:latin typeface="Univers 45 Light" pitchFamily="2" charset="0"/>
              </a:defRPr>
            </a:lvl3pPr>
            <a:lvl4pPr>
              <a:defRPr sz="1300">
                <a:solidFill>
                  <a:srgbClr val="54646C"/>
                </a:solidFill>
                <a:latin typeface="Univers 45 Light" pitchFamily="2" charset="0"/>
              </a:defRPr>
            </a:lvl4pPr>
            <a:lvl5pPr>
              <a:defRPr sz="1300">
                <a:solidFill>
                  <a:srgbClr val="54646C"/>
                </a:solidFill>
                <a:latin typeface="Univers 45 Light" pitchFamily="2" charset="0"/>
              </a:defRPr>
            </a:lvl5pPr>
          </a:lstStyle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15" name="Tekstvak 30"/>
          <p:cNvSpPr txBox="1"/>
          <p:nvPr userDrawn="1"/>
        </p:nvSpPr>
        <p:spPr>
          <a:xfrm rot="340758">
            <a:off x="12456281" y="997890"/>
            <a:ext cx="2818022" cy="503473"/>
          </a:xfrm>
          <a:prstGeom prst="rect">
            <a:avLst/>
          </a:prstGeom>
          <a:noFill/>
          <a:ln>
            <a:noFill/>
          </a:ln>
        </p:spPr>
        <p:txBody>
          <a:bodyPr wrap="none" lIns="102365" tIns="51182" rIns="102365" bIns="51182" rtlCol="0">
            <a:spAutoFit/>
          </a:bodyPr>
          <a:lstStyle/>
          <a:p>
            <a:pPr algn="ctr" defTabSz="801230" fontAlgn="base">
              <a:spcBef>
                <a:spcPct val="0"/>
              </a:spcBef>
              <a:spcAft>
                <a:spcPct val="0"/>
              </a:spcAft>
            </a:pPr>
            <a:r>
              <a:rPr lang="en-GB" sz="13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Make sure your title adds value </a:t>
            </a:r>
          </a:p>
          <a:p>
            <a:pPr algn="ctr" defTabSz="801230" fontAlgn="base">
              <a:spcBef>
                <a:spcPct val="0"/>
              </a:spcBef>
              <a:spcAft>
                <a:spcPct val="0"/>
              </a:spcAft>
            </a:pPr>
            <a:r>
              <a:rPr lang="en-GB" sz="13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to the message of this slide!</a:t>
            </a:r>
          </a:p>
        </p:txBody>
      </p:sp>
      <p:sp>
        <p:nvSpPr>
          <p:cNvPr id="20" name="Tijdelijke aanduiding voor dianummer 3"/>
          <p:cNvSpPr>
            <a:spLocks noGrp="1"/>
          </p:cNvSpPr>
          <p:nvPr>
            <p:ph type="sldNum" sz="quarter" idx="10"/>
          </p:nvPr>
        </p:nvSpPr>
        <p:spPr>
          <a:xfrm>
            <a:off x="11070168" y="6249255"/>
            <a:ext cx="550333" cy="253149"/>
          </a:xfrm>
          <a:prstGeom prst="rect">
            <a:avLst/>
          </a:prstGeom>
        </p:spPr>
        <p:txBody>
          <a:bodyPr lIns="102365" tIns="51182" rIns="102365" bIns="51182"/>
          <a:lstStyle>
            <a:lvl1pPr algn="r">
              <a:defRPr sz="1500" b="1">
                <a:solidFill>
                  <a:schemeClr val="accent2">
                    <a:lumMod val="50000"/>
                  </a:schemeClr>
                </a:solidFill>
                <a:latin typeface="Univers 45 Light" pitchFamily="2" charset="0"/>
              </a:defRPr>
            </a:lvl1pPr>
          </a:lstStyle>
          <a:p>
            <a:pPr defTabSz="801230" fontAlgn="base">
              <a:spcBef>
                <a:spcPct val="0"/>
              </a:spcBef>
              <a:spcAft>
                <a:spcPct val="0"/>
              </a:spcAft>
            </a:pPr>
            <a:fld id="{C23ADB4E-9B09-45A2-A801-D3601615BFC8}" type="slidenum">
              <a:rPr lang="nl-NL" smtClean="0">
                <a:solidFill>
                  <a:srgbClr val="BBBEC3">
                    <a:lumMod val="50000"/>
                  </a:srgbClr>
                </a:solidFill>
              </a:rPr>
              <a:pPr defTabSz="801230" fontAlgn="base">
                <a:spcBef>
                  <a:spcPct val="0"/>
                </a:spcBef>
                <a:spcAft>
                  <a:spcPct val="0"/>
                </a:spcAft>
              </a:pPr>
              <a:t>‹nr.›</a:t>
            </a:fld>
            <a:endParaRPr lang="nl-NL">
              <a:solidFill>
                <a:srgbClr val="BBBEC3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454134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thre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95736" y="206757"/>
            <a:ext cx="10894693" cy="551463"/>
          </a:xfrm>
          <a:prstGeom prst="rect">
            <a:avLst/>
          </a:prstGeom>
        </p:spPr>
        <p:txBody>
          <a:bodyPr lIns="102365" tIns="51182" rIns="102365" bIns="51182" anchor="b"/>
          <a:lstStyle>
            <a:lvl1pPr>
              <a:defRPr sz="2000">
                <a:solidFill>
                  <a:srgbClr val="009286"/>
                </a:solidFill>
                <a:latin typeface="Univers 45 Light" pitchFamily="2" charset="0"/>
              </a:defRPr>
            </a:lvl1pPr>
          </a:lstStyle>
          <a:p>
            <a:r>
              <a:rPr lang="en-GB"/>
              <a:t>Title – adds value to the message of your slide!</a:t>
            </a:r>
            <a:endParaRPr lang="nl-NL"/>
          </a:p>
        </p:txBody>
      </p:sp>
      <p:grpSp>
        <p:nvGrpSpPr>
          <p:cNvPr id="23" name="Group 22"/>
          <p:cNvGrpSpPr/>
          <p:nvPr userDrawn="1"/>
        </p:nvGrpSpPr>
        <p:grpSpPr>
          <a:xfrm>
            <a:off x="581487" y="530521"/>
            <a:ext cx="11129668" cy="280537"/>
            <a:chOff x="472458" y="532263"/>
            <a:chExt cx="8886288" cy="280537"/>
          </a:xfrm>
        </p:grpSpPr>
        <p:cxnSp>
          <p:nvCxnSpPr>
            <p:cNvPr id="24" name="Straight Connector 23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Straight Connector 24"/>
            <p:cNvCxnSpPr/>
            <p:nvPr/>
          </p:nvCxnSpPr>
          <p:spPr bwMode="auto">
            <a:xfrm flipV="1">
              <a:off x="9006281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7" name="Boog 1030"/>
          <p:cNvSpPr/>
          <p:nvPr userDrawn="1"/>
        </p:nvSpPr>
        <p:spPr>
          <a:xfrm rot="21274861">
            <a:off x="11803879" y="301190"/>
            <a:ext cx="1989484" cy="1213126"/>
          </a:xfrm>
          <a:prstGeom prst="arc">
            <a:avLst/>
          </a:prstGeom>
          <a:ln w="19050">
            <a:solidFill>
              <a:schemeClr val="bg1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02365" tIns="51182" rIns="102365" bIns="51182" rtlCol="0" anchor="ctr"/>
          <a:lstStyle/>
          <a:p>
            <a:pPr algn="ctr" defTabSz="801230" fontAlgn="base">
              <a:spcBef>
                <a:spcPct val="0"/>
              </a:spcBef>
              <a:spcAft>
                <a:spcPct val="0"/>
              </a:spcAft>
            </a:pPr>
            <a:endParaRPr lang="en-GB" sz="1600">
              <a:solidFill>
                <a:srgbClr val="BBBEC3"/>
              </a:solidFill>
            </a:endParaRPr>
          </a:p>
        </p:txBody>
      </p:sp>
      <p:sp>
        <p:nvSpPr>
          <p:cNvPr id="18" name="Tekstvak 30"/>
          <p:cNvSpPr txBox="1"/>
          <p:nvPr userDrawn="1"/>
        </p:nvSpPr>
        <p:spPr>
          <a:xfrm rot="340758" flipH="1">
            <a:off x="-2816192" y="6352229"/>
            <a:ext cx="2750353" cy="703528"/>
          </a:xfrm>
          <a:prstGeom prst="rect">
            <a:avLst/>
          </a:prstGeom>
          <a:noFill/>
          <a:ln>
            <a:noFill/>
          </a:ln>
        </p:spPr>
        <p:txBody>
          <a:bodyPr wrap="square" lIns="102365" tIns="51182" rIns="102365" bIns="51182" rtlCol="0">
            <a:spAutoFit/>
          </a:bodyPr>
          <a:lstStyle/>
          <a:p>
            <a:pPr algn="ctr" defTabSz="801230" fontAlgn="base">
              <a:spcBef>
                <a:spcPct val="0"/>
              </a:spcBef>
              <a:spcAft>
                <a:spcPct val="0"/>
              </a:spcAft>
            </a:pPr>
            <a:r>
              <a:rPr lang="en-GB" sz="13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Does your background image support the message of this slide?</a:t>
            </a:r>
          </a:p>
        </p:txBody>
      </p:sp>
      <p:sp>
        <p:nvSpPr>
          <p:cNvPr id="19" name="Boog 1030"/>
          <p:cNvSpPr/>
          <p:nvPr userDrawn="1"/>
        </p:nvSpPr>
        <p:spPr>
          <a:xfrm rot="21274861" flipH="1">
            <a:off x="-1376937" y="5741713"/>
            <a:ext cx="1513560" cy="1071581"/>
          </a:xfrm>
          <a:prstGeom prst="arc">
            <a:avLst/>
          </a:prstGeom>
          <a:ln w="19050">
            <a:solidFill>
              <a:schemeClr val="bg1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02365" tIns="51182" rIns="102365" bIns="51182" rtlCol="0" anchor="ctr"/>
          <a:lstStyle/>
          <a:p>
            <a:pPr algn="ctr" defTabSz="801230" fontAlgn="base">
              <a:spcBef>
                <a:spcPct val="0"/>
              </a:spcBef>
              <a:spcAft>
                <a:spcPct val="0"/>
              </a:spcAft>
            </a:pPr>
            <a:endParaRPr lang="en-GB" sz="1600">
              <a:solidFill>
                <a:srgbClr val="BBBEC3"/>
              </a:solidFill>
            </a:endParaRPr>
          </a:p>
        </p:txBody>
      </p:sp>
      <p:sp>
        <p:nvSpPr>
          <p:cNvPr id="14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645585" y="2428879"/>
            <a:ext cx="1473200" cy="1104900"/>
          </a:xfrm>
          <a:prstGeom prst="rect">
            <a:avLst/>
          </a:prstGeom>
        </p:spPr>
        <p:txBody>
          <a:bodyPr lIns="102365" tIns="51182" rIns="102365" bIns="51182"/>
          <a:lstStyle/>
          <a:p>
            <a:endParaRPr lang="en-US"/>
          </a:p>
        </p:txBody>
      </p:sp>
      <p:sp>
        <p:nvSpPr>
          <p:cNvPr id="15" name="Text Placeholder 15"/>
          <p:cNvSpPr>
            <a:spLocks noGrp="1"/>
          </p:cNvSpPr>
          <p:nvPr>
            <p:ph type="body" sz="quarter" idx="14"/>
          </p:nvPr>
        </p:nvSpPr>
        <p:spPr>
          <a:xfrm>
            <a:off x="2520950" y="2428884"/>
            <a:ext cx="5869518" cy="257175"/>
          </a:xfrm>
          <a:prstGeom prst="rect">
            <a:avLst/>
          </a:prstGeom>
        </p:spPr>
        <p:txBody>
          <a:bodyPr lIns="102365" tIns="51182" rIns="102365" bIns="51182"/>
          <a:lstStyle>
            <a:lvl1pPr>
              <a:defRPr b="0">
                <a:solidFill>
                  <a:srgbClr val="54646C"/>
                </a:solidFill>
                <a:latin typeface="Univers 45 Light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21"/>
          <p:cNvSpPr>
            <a:spLocks noGrp="1"/>
          </p:cNvSpPr>
          <p:nvPr>
            <p:ph type="body" sz="quarter" idx="15"/>
          </p:nvPr>
        </p:nvSpPr>
        <p:spPr>
          <a:xfrm>
            <a:off x="2525187" y="2781303"/>
            <a:ext cx="8915400" cy="752474"/>
          </a:xfrm>
          <a:prstGeom prst="rect">
            <a:avLst/>
          </a:prstGeom>
        </p:spPr>
        <p:txBody>
          <a:bodyPr lIns="102365" tIns="51182" rIns="102365" bIns="51182"/>
          <a:lstStyle>
            <a:lvl1pPr>
              <a:defRPr sz="1100" b="0">
                <a:solidFill>
                  <a:srgbClr val="54646C"/>
                </a:solidFill>
                <a:latin typeface="Univers 45 Light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5"/>
          <p:cNvSpPr>
            <a:spLocks noGrp="1"/>
          </p:cNvSpPr>
          <p:nvPr>
            <p:ph type="pic" sz="quarter" idx="16"/>
          </p:nvPr>
        </p:nvSpPr>
        <p:spPr>
          <a:xfrm>
            <a:off x="632883" y="3743330"/>
            <a:ext cx="1473200" cy="1104900"/>
          </a:xfrm>
          <a:prstGeom prst="rect">
            <a:avLst/>
          </a:prstGeom>
        </p:spPr>
        <p:txBody>
          <a:bodyPr lIns="102365" tIns="51182" rIns="102365" bIns="51182"/>
          <a:lstStyle/>
          <a:p>
            <a:endParaRPr lang="en-US"/>
          </a:p>
        </p:txBody>
      </p:sp>
      <p:sp>
        <p:nvSpPr>
          <p:cNvPr id="21" name="Text Placeholder 15"/>
          <p:cNvSpPr>
            <a:spLocks noGrp="1"/>
          </p:cNvSpPr>
          <p:nvPr>
            <p:ph type="body" sz="quarter" idx="17"/>
          </p:nvPr>
        </p:nvSpPr>
        <p:spPr>
          <a:xfrm>
            <a:off x="2525183" y="3743333"/>
            <a:ext cx="5869518" cy="257175"/>
          </a:xfrm>
          <a:prstGeom prst="rect">
            <a:avLst/>
          </a:prstGeom>
        </p:spPr>
        <p:txBody>
          <a:bodyPr lIns="102365" tIns="51182" rIns="102365" bIns="51182"/>
          <a:lstStyle>
            <a:lvl1pPr>
              <a:defRPr b="0">
                <a:solidFill>
                  <a:srgbClr val="54646C"/>
                </a:solidFill>
                <a:latin typeface="Univers 45 Light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8"/>
          </p:nvPr>
        </p:nvSpPr>
        <p:spPr>
          <a:xfrm>
            <a:off x="2512487" y="4095755"/>
            <a:ext cx="8915400" cy="752474"/>
          </a:xfrm>
          <a:prstGeom prst="rect">
            <a:avLst/>
          </a:prstGeom>
        </p:spPr>
        <p:txBody>
          <a:bodyPr lIns="102365" tIns="51182" rIns="102365" bIns="51182"/>
          <a:lstStyle>
            <a:lvl1pPr>
              <a:defRPr b="0">
                <a:solidFill>
                  <a:srgbClr val="54646C"/>
                </a:solidFill>
                <a:latin typeface="Univers 45 Light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5"/>
          <p:cNvSpPr>
            <a:spLocks noGrp="1"/>
          </p:cNvSpPr>
          <p:nvPr>
            <p:ph type="pic" sz="quarter" idx="19"/>
          </p:nvPr>
        </p:nvSpPr>
        <p:spPr>
          <a:xfrm>
            <a:off x="620183" y="5048554"/>
            <a:ext cx="1473200" cy="1104900"/>
          </a:xfrm>
          <a:prstGeom prst="rect">
            <a:avLst/>
          </a:prstGeom>
        </p:spPr>
        <p:txBody>
          <a:bodyPr lIns="102365" tIns="51182" rIns="102365" bIns="51182"/>
          <a:lstStyle/>
          <a:p>
            <a:endParaRPr lang="en-US"/>
          </a:p>
        </p:txBody>
      </p:sp>
      <p:sp>
        <p:nvSpPr>
          <p:cNvPr id="27" name="Text Placeholder 15"/>
          <p:cNvSpPr>
            <a:spLocks noGrp="1"/>
          </p:cNvSpPr>
          <p:nvPr>
            <p:ph type="body" sz="quarter" idx="20"/>
          </p:nvPr>
        </p:nvSpPr>
        <p:spPr>
          <a:xfrm>
            <a:off x="2512483" y="5048560"/>
            <a:ext cx="5869518" cy="257175"/>
          </a:xfrm>
          <a:prstGeom prst="rect">
            <a:avLst/>
          </a:prstGeom>
        </p:spPr>
        <p:txBody>
          <a:bodyPr lIns="102365" tIns="51182" rIns="102365" bIns="51182"/>
          <a:lstStyle>
            <a:lvl1pPr>
              <a:defRPr b="0">
                <a:solidFill>
                  <a:srgbClr val="54646C"/>
                </a:solidFill>
                <a:latin typeface="Univers 45 Light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1"/>
          <p:cNvSpPr>
            <a:spLocks noGrp="1"/>
          </p:cNvSpPr>
          <p:nvPr>
            <p:ph type="body" sz="quarter" idx="21"/>
          </p:nvPr>
        </p:nvSpPr>
        <p:spPr>
          <a:xfrm>
            <a:off x="2499786" y="5400979"/>
            <a:ext cx="8915400" cy="752474"/>
          </a:xfrm>
          <a:prstGeom prst="rect">
            <a:avLst/>
          </a:prstGeom>
        </p:spPr>
        <p:txBody>
          <a:bodyPr lIns="102365" tIns="51182" rIns="102365" bIns="51182"/>
          <a:lstStyle>
            <a:lvl1pPr>
              <a:defRPr b="0">
                <a:solidFill>
                  <a:srgbClr val="54646C"/>
                </a:solidFill>
                <a:latin typeface="Univers 45 Light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ijdelijke aanduiding voor tekst 6"/>
          <p:cNvSpPr>
            <a:spLocks noGrp="1"/>
          </p:cNvSpPr>
          <p:nvPr>
            <p:ph type="body" sz="quarter" idx="22" hasCustomPrompt="1"/>
          </p:nvPr>
        </p:nvSpPr>
        <p:spPr>
          <a:xfrm>
            <a:off x="469907" y="1155701"/>
            <a:ext cx="11281134" cy="1062566"/>
          </a:xfrm>
          <a:prstGeom prst="rect">
            <a:avLst/>
          </a:prstGeom>
        </p:spPr>
        <p:txBody>
          <a:bodyPr lIns="120904" tIns="120904" rIns="120904" bIns="120904"/>
          <a:lstStyle>
            <a:lvl1pPr>
              <a:defRPr sz="1300">
                <a:latin typeface="Univers 45 Light" pitchFamily="2" charset="0"/>
              </a:defRPr>
            </a:lvl1pPr>
            <a:lvl2pPr>
              <a:defRPr sz="1300">
                <a:solidFill>
                  <a:srgbClr val="54646C"/>
                </a:solidFill>
                <a:latin typeface="Univers 45 Light" pitchFamily="2" charset="0"/>
              </a:defRPr>
            </a:lvl2pPr>
            <a:lvl3pPr>
              <a:defRPr sz="1300">
                <a:solidFill>
                  <a:srgbClr val="54646C"/>
                </a:solidFill>
                <a:latin typeface="Univers 45 Light" pitchFamily="2" charset="0"/>
              </a:defRPr>
            </a:lvl3pPr>
            <a:lvl4pPr>
              <a:defRPr sz="1300">
                <a:latin typeface="Univers 45 Light" pitchFamily="2" charset="0"/>
              </a:defRPr>
            </a:lvl4pPr>
            <a:lvl5pPr>
              <a:defRPr sz="1300">
                <a:latin typeface="Univers 45 Light" pitchFamily="2" charset="0"/>
              </a:defRPr>
            </a:lvl5pPr>
          </a:lstStyle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</p:txBody>
      </p:sp>
      <p:sp>
        <p:nvSpPr>
          <p:cNvPr id="30" name="Tekstvak 30"/>
          <p:cNvSpPr txBox="1"/>
          <p:nvPr userDrawn="1"/>
        </p:nvSpPr>
        <p:spPr>
          <a:xfrm rot="340758">
            <a:off x="12456281" y="997890"/>
            <a:ext cx="2818022" cy="503473"/>
          </a:xfrm>
          <a:prstGeom prst="rect">
            <a:avLst/>
          </a:prstGeom>
          <a:noFill/>
          <a:ln>
            <a:noFill/>
          </a:ln>
        </p:spPr>
        <p:txBody>
          <a:bodyPr wrap="none" lIns="102365" tIns="51182" rIns="102365" bIns="51182" rtlCol="0">
            <a:spAutoFit/>
          </a:bodyPr>
          <a:lstStyle/>
          <a:p>
            <a:pPr algn="ctr" defTabSz="801230" fontAlgn="base">
              <a:spcBef>
                <a:spcPct val="0"/>
              </a:spcBef>
              <a:spcAft>
                <a:spcPct val="0"/>
              </a:spcAft>
            </a:pPr>
            <a:r>
              <a:rPr lang="en-GB" sz="13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Make sure your title adds value </a:t>
            </a:r>
          </a:p>
          <a:p>
            <a:pPr algn="ctr" defTabSz="801230" fontAlgn="base">
              <a:spcBef>
                <a:spcPct val="0"/>
              </a:spcBef>
              <a:spcAft>
                <a:spcPct val="0"/>
              </a:spcAft>
            </a:pPr>
            <a:r>
              <a:rPr lang="en-GB" sz="13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to the message of this slide!</a:t>
            </a:r>
          </a:p>
        </p:txBody>
      </p:sp>
      <p:sp>
        <p:nvSpPr>
          <p:cNvPr id="32" name="Tijdelijke aanduiding voor dianummer 3"/>
          <p:cNvSpPr>
            <a:spLocks noGrp="1"/>
          </p:cNvSpPr>
          <p:nvPr>
            <p:ph type="sldNum" sz="quarter" idx="10"/>
          </p:nvPr>
        </p:nvSpPr>
        <p:spPr>
          <a:xfrm>
            <a:off x="11070168" y="6249255"/>
            <a:ext cx="550333" cy="253149"/>
          </a:xfrm>
          <a:prstGeom prst="rect">
            <a:avLst/>
          </a:prstGeom>
        </p:spPr>
        <p:txBody>
          <a:bodyPr lIns="102365" tIns="51182" rIns="102365" bIns="51182"/>
          <a:lstStyle>
            <a:lvl1pPr algn="r">
              <a:defRPr sz="1500" b="1">
                <a:solidFill>
                  <a:schemeClr val="accent2">
                    <a:lumMod val="50000"/>
                  </a:schemeClr>
                </a:solidFill>
                <a:latin typeface="Univers 45 Light" pitchFamily="2" charset="0"/>
              </a:defRPr>
            </a:lvl1pPr>
          </a:lstStyle>
          <a:p>
            <a:pPr defTabSz="801230" fontAlgn="base">
              <a:spcBef>
                <a:spcPct val="0"/>
              </a:spcBef>
              <a:spcAft>
                <a:spcPct val="0"/>
              </a:spcAft>
            </a:pPr>
            <a:fld id="{C23ADB4E-9B09-45A2-A801-D3601615BFC8}" type="slidenum">
              <a:rPr lang="nl-NL" smtClean="0">
                <a:solidFill>
                  <a:srgbClr val="BBBEC3">
                    <a:lumMod val="50000"/>
                  </a:srgbClr>
                </a:solidFill>
              </a:rPr>
              <a:pPr defTabSz="801230" fontAlgn="base">
                <a:spcBef>
                  <a:spcPct val="0"/>
                </a:spcBef>
                <a:spcAft>
                  <a:spcPct val="0"/>
                </a:spcAft>
              </a:pPr>
              <a:t>‹nr.›</a:t>
            </a:fld>
            <a:endParaRPr lang="nl-NL">
              <a:solidFill>
                <a:srgbClr val="BBBEC3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227122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F:\WGD\Dep 488443-Change Consultancy\Templates\Foto's\Blokpatroon TOPS IT.jp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92" b="10680"/>
          <a:stretch/>
        </p:blipFill>
        <p:spPr bwMode="auto">
          <a:xfrm>
            <a:off x="0" y="-1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009286">
              <a:alpha val="4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02365" tIns="51182" rIns="102365" bIns="51182" numCol="1" rtlCol="0" anchor="t" anchorCtr="0" compatLnSpc="1">
            <a:prstTxWarp prst="textNoShape">
              <a:avLst/>
            </a:prstTxWarp>
          </a:bodyPr>
          <a:lstStyle/>
          <a:p>
            <a:pPr defTabSz="1167603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009286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765300" y="2732621"/>
            <a:ext cx="9459384" cy="1282334"/>
          </a:xfrm>
          <a:prstGeom prst="rect">
            <a:avLst/>
          </a:prstGeom>
        </p:spPr>
        <p:txBody>
          <a:bodyPr lIns="102365" tIns="51182" rIns="102365" bIns="51182"/>
          <a:lstStyle>
            <a:lvl1pPr>
              <a:spcAft>
                <a:spcPts val="0"/>
              </a:spcAft>
              <a:defRPr sz="6700" b="1" baseline="0">
                <a:solidFill>
                  <a:schemeClr val="bg1"/>
                </a:solidFill>
                <a:latin typeface="Univers 45 Light" pitchFamily="2" charset="0"/>
              </a:defRPr>
            </a:lvl1pPr>
            <a:lvl2pPr>
              <a:defRPr sz="2700">
                <a:solidFill>
                  <a:schemeClr val="bg1"/>
                </a:solidFill>
                <a:latin typeface="Univers 45 Light" pitchFamily="2" charset="0"/>
              </a:defRPr>
            </a:lvl2pPr>
            <a:lvl3pPr>
              <a:defRPr sz="2700">
                <a:solidFill>
                  <a:schemeClr val="bg1"/>
                </a:solidFill>
                <a:latin typeface="Univers 45 Light" pitchFamily="2" charset="0"/>
              </a:defRPr>
            </a:lvl3pPr>
            <a:lvl4pPr>
              <a:defRPr sz="2700">
                <a:solidFill>
                  <a:schemeClr val="bg1"/>
                </a:solidFill>
                <a:latin typeface="Univers 45 Light" pitchFamily="2" charset="0"/>
              </a:defRPr>
            </a:lvl4pPr>
            <a:lvl5pPr>
              <a:defRPr sz="2700">
                <a:solidFill>
                  <a:schemeClr val="bg1"/>
                </a:solidFill>
                <a:latin typeface="Univers 45 Light" pitchFamily="2" charset="0"/>
              </a:defRPr>
            </a:lvl5pPr>
          </a:lstStyle>
          <a:p>
            <a:pPr lvl="0"/>
            <a:r>
              <a:rPr lang="en-US"/>
              <a:t>Chapter no.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1758294" y="4049919"/>
            <a:ext cx="9459384" cy="1282334"/>
          </a:xfrm>
          <a:prstGeom prst="rect">
            <a:avLst/>
          </a:prstGeom>
        </p:spPr>
        <p:txBody>
          <a:bodyPr lIns="102365" tIns="51182" rIns="102365" bIns="51182"/>
          <a:lstStyle>
            <a:lvl1pPr>
              <a:spcAft>
                <a:spcPts val="0"/>
              </a:spcAft>
              <a:defRPr sz="4900" b="0" baseline="0">
                <a:solidFill>
                  <a:schemeClr val="bg1"/>
                </a:solidFill>
                <a:latin typeface="Univers 45 Light" pitchFamily="2" charset="0"/>
              </a:defRPr>
            </a:lvl1pPr>
            <a:lvl2pPr>
              <a:defRPr sz="2700">
                <a:solidFill>
                  <a:schemeClr val="bg1"/>
                </a:solidFill>
                <a:latin typeface="Univers 45 Light" pitchFamily="2" charset="0"/>
              </a:defRPr>
            </a:lvl2pPr>
            <a:lvl3pPr>
              <a:defRPr sz="2700">
                <a:solidFill>
                  <a:schemeClr val="bg1"/>
                </a:solidFill>
                <a:latin typeface="Univers 45 Light" pitchFamily="2" charset="0"/>
              </a:defRPr>
            </a:lvl3pPr>
            <a:lvl4pPr>
              <a:defRPr sz="2700">
                <a:solidFill>
                  <a:schemeClr val="bg1"/>
                </a:solidFill>
                <a:latin typeface="Univers 45 Light" pitchFamily="2" charset="0"/>
              </a:defRPr>
            </a:lvl4pPr>
            <a:lvl5pPr>
              <a:defRPr sz="2700">
                <a:solidFill>
                  <a:schemeClr val="bg1"/>
                </a:solidFill>
                <a:latin typeface="Univers 45 Light" pitchFamily="2" charset="0"/>
              </a:defRPr>
            </a:lvl5pPr>
          </a:lstStyle>
          <a:p>
            <a:pPr lvl="0"/>
            <a:r>
              <a:rPr lang="en-GB"/>
              <a:t>Insert chapter title.</a:t>
            </a:r>
            <a:endParaRPr lang="en-US"/>
          </a:p>
        </p:txBody>
      </p:sp>
      <p:pic>
        <p:nvPicPr>
          <p:cNvPr id="13" name="Picture 31" descr="AA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304" y="6347094"/>
            <a:ext cx="1440000" cy="34862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/>
          <p:cNvGrpSpPr/>
          <p:nvPr userDrawn="1"/>
        </p:nvGrpSpPr>
        <p:grpSpPr>
          <a:xfrm>
            <a:off x="534345" y="5051721"/>
            <a:ext cx="11123319" cy="280537"/>
            <a:chOff x="472458" y="532263"/>
            <a:chExt cx="8881218" cy="280537"/>
          </a:xfrm>
        </p:grpSpPr>
        <p:cxnSp>
          <p:nvCxnSpPr>
            <p:cNvPr id="16" name="Straight Connector 15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Straight Connector 16"/>
            <p:cNvCxnSpPr/>
            <p:nvPr/>
          </p:nvCxnSpPr>
          <p:spPr bwMode="auto">
            <a:xfrm flipV="1">
              <a:off x="9001211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315244440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F:\WGD\Dep 488443-Change Consultancy\Templates\Foto's\Brainstorm TOPS IT.jp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35" b="2831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94C23C">
              <a:alpha val="50196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02365" tIns="51182" rIns="102365" bIns="51182" numCol="1" rtlCol="0" anchor="t" anchorCtr="0" compatLnSpc="1">
            <a:prstTxWarp prst="textNoShape">
              <a:avLst/>
            </a:prstTxWarp>
          </a:bodyPr>
          <a:lstStyle/>
          <a:p>
            <a:pPr defTabSz="1167603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009286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765300" y="2732621"/>
            <a:ext cx="9459384" cy="1282334"/>
          </a:xfrm>
          <a:prstGeom prst="rect">
            <a:avLst/>
          </a:prstGeom>
        </p:spPr>
        <p:txBody>
          <a:bodyPr lIns="102365" tIns="51182" rIns="102365" bIns="51182"/>
          <a:lstStyle>
            <a:lvl1pPr>
              <a:spcAft>
                <a:spcPts val="0"/>
              </a:spcAft>
              <a:defRPr sz="6700" b="1" baseline="0">
                <a:solidFill>
                  <a:schemeClr val="bg1"/>
                </a:solidFill>
                <a:latin typeface="Univers 45 Light" pitchFamily="2" charset="0"/>
              </a:defRPr>
            </a:lvl1pPr>
            <a:lvl2pPr>
              <a:defRPr sz="2700">
                <a:solidFill>
                  <a:schemeClr val="bg1"/>
                </a:solidFill>
                <a:latin typeface="Univers 45 Light" pitchFamily="2" charset="0"/>
              </a:defRPr>
            </a:lvl2pPr>
            <a:lvl3pPr>
              <a:defRPr sz="2700">
                <a:solidFill>
                  <a:schemeClr val="bg1"/>
                </a:solidFill>
                <a:latin typeface="Univers 45 Light" pitchFamily="2" charset="0"/>
              </a:defRPr>
            </a:lvl3pPr>
            <a:lvl4pPr>
              <a:defRPr sz="2700">
                <a:solidFill>
                  <a:schemeClr val="bg1"/>
                </a:solidFill>
                <a:latin typeface="Univers 45 Light" pitchFamily="2" charset="0"/>
              </a:defRPr>
            </a:lvl4pPr>
            <a:lvl5pPr>
              <a:defRPr sz="2700">
                <a:solidFill>
                  <a:schemeClr val="bg1"/>
                </a:solidFill>
                <a:latin typeface="Univers 45 Light" pitchFamily="2" charset="0"/>
              </a:defRPr>
            </a:lvl5pPr>
          </a:lstStyle>
          <a:p>
            <a:pPr lvl="0"/>
            <a:r>
              <a:rPr lang="en-US"/>
              <a:t>Chapter no.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1758294" y="4049919"/>
            <a:ext cx="9459384" cy="1282334"/>
          </a:xfrm>
          <a:prstGeom prst="rect">
            <a:avLst/>
          </a:prstGeom>
        </p:spPr>
        <p:txBody>
          <a:bodyPr lIns="102365" tIns="51182" rIns="102365" bIns="51182"/>
          <a:lstStyle>
            <a:lvl1pPr>
              <a:spcAft>
                <a:spcPts val="0"/>
              </a:spcAft>
              <a:defRPr sz="4900" b="0" baseline="0">
                <a:solidFill>
                  <a:schemeClr val="bg1"/>
                </a:solidFill>
                <a:latin typeface="Univers 45 Light" pitchFamily="2" charset="0"/>
              </a:defRPr>
            </a:lvl1pPr>
            <a:lvl2pPr>
              <a:defRPr sz="2700">
                <a:solidFill>
                  <a:schemeClr val="bg1"/>
                </a:solidFill>
                <a:latin typeface="Univers 45 Light" pitchFamily="2" charset="0"/>
              </a:defRPr>
            </a:lvl2pPr>
            <a:lvl3pPr>
              <a:defRPr sz="2700">
                <a:solidFill>
                  <a:schemeClr val="bg1"/>
                </a:solidFill>
                <a:latin typeface="Univers 45 Light" pitchFamily="2" charset="0"/>
              </a:defRPr>
            </a:lvl3pPr>
            <a:lvl4pPr>
              <a:defRPr sz="2700">
                <a:solidFill>
                  <a:schemeClr val="bg1"/>
                </a:solidFill>
                <a:latin typeface="Univers 45 Light" pitchFamily="2" charset="0"/>
              </a:defRPr>
            </a:lvl4pPr>
            <a:lvl5pPr>
              <a:defRPr sz="2700">
                <a:solidFill>
                  <a:schemeClr val="bg1"/>
                </a:solidFill>
                <a:latin typeface="Univers 45 Light" pitchFamily="2" charset="0"/>
              </a:defRPr>
            </a:lvl5pPr>
          </a:lstStyle>
          <a:p>
            <a:pPr lvl="0"/>
            <a:r>
              <a:rPr lang="en-GB"/>
              <a:t>Insert chapter title.</a:t>
            </a:r>
            <a:endParaRPr lang="en-US"/>
          </a:p>
        </p:txBody>
      </p:sp>
      <p:pic>
        <p:nvPicPr>
          <p:cNvPr id="8" name="Picture 31" descr="AA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304" y="6347094"/>
            <a:ext cx="1440000" cy="34862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/>
          <p:cNvGrpSpPr/>
          <p:nvPr userDrawn="1"/>
        </p:nvGrpSpPr>
        <p:grpSpPr>
          <a:xfrm>
            <a:off x="534345" y="5051721"/>
            <a:ext cx="11123319" cy="280537"/>
            <a:chOff x="472458" y="532263"/>
            <a:chExt cx="8881218" cy="280537"/>
          </a:xfrm>
        </p:grpSpPr>
        <p:cxnSp>
          <p:nvCxnSpPr>
            <p:cNvPr id="10" name="Straight Connector 9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Straight Connector 11"/>
            <p:cNvCxnSpPr/>
            <p:nvPr/>
          </p:nvCxnSpPr>
          <p:spPr bwMode="auto">
            <a:xfrm flipV="1">
              <a:off x="9001211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314088161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33"/>
            <a:ext cx="10363200" cy="1470025"/>
          </a:xfrm>
          <a:prstGeom prst="rect">
            <a:avLst/>
          </a:prstGeom>
        </p:spPr>
        <p:txBody>
          <a:bodyPr lIns="102365" tIns="51182" rIns="102365" bIns="51182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3"/>
            <a:ext cx="8534400" cy="1752600"/>
          </a:xfrm>
          <a:prstGeom prst="rect">
            <a:avLst/>
          </a:prstGeom>
        </p:spPr>
        <p:txBody>
          <a:bodyPr lIns="102365" tIns="51182" rIns="102365" bIns="51182"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5118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236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354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473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59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709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827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946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2" y="6356352"/>
            <a:ext cx="2844800" cy="365126"/>
          </a:xfrm>
          <a:prstGeom prst="rect">
            <a:avLst/>
          </a:prstGeom>
        </p:spPr>
        <p:txBody>
          <a:bodyPr lIns="102365" tIns="51182" rIns="102365" bIns="51182"/>
          <a:lstStyle/>
          <a:p>
            <a:pPr defTabSz="801230" fontAlgn="base">
              <a:spcBef>
                <a:spcPct val="0"/>
              </a:spcBef>
              <a:spcAft>
                <a:spcPct val="0"/>
              </a:spcAft>
            </a:pPr>
            <a:endParaRPr lang="en-US" sz="1600">
              <a:solidFill>
                <a:srgbClr val="00928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5" y="6356352"/>
            <a:ext cx="3860800" cy="365126"/>
          </a:xfrm>
          <a:prstGeom prst="rect">
            <a:avLst/>
          </a:prstGeom>
        </p:spPr>
        <p:txBody>
          <a:bodyPr lIns="102365" tIns="51182" rIns="102365" bIns="51182"/>
          <a:lstStyle/>
          <a:p>
            <a:pPr defTabSz="801230" fontAlgn="base">
              <a:spcBef>
                <a:spcPct val="0"/>
              </a:spcBef>
              <a:spcAft>
                <a:spcPct val="0"/>
              </a:spcAft>
            </a:pPr>
            <a:endParaRPr lang="en-US" sz="1600">
              <a:solidFill>
                <a:srgbClr val="00928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2"/>
            <a:ext cx="2844800" cy="365126"/>
          </a:xfrm>
          <a:prstGeom prst="rect">
            <a:avLst/>
          </a:prstGeom>
        </p:spPr>
        <p:txBody>
          <a:bodyPr lIns="102365" tIns="51182" rIns="102365" bIns="51182"/>
          <a:lstStyle/>
          <a:p>
            <a:pPr defTabSz="801230" fontAlgn="base">
              <a:spcBef>
                <a:spcPct val="0"/>
              </a:spcBef>
              <a:spcAft>
                <a:spcPct val="0"/>
              </a:spcAft>
            </a:pPr>
            <a:fld id="{150EBAF0-36D4-4DB1-AA4A-F2D00383901E}" type="slidenum">
              <a:rPr lang="en-US" sz="1600" smtClean="0">
                <a:solidFill>
                  <a:srgbClr val="009286"/>
                </a:solidFill>
              </a:rPr>
              <a:pPr defTabSz="801230" fontAlgn="base">
                <a:spcBef>
                  <a:spcPct val="0"/>
                </a:spcBef>
                <a:spcAft>
                  <a:spcPct val="0"/>
                </a:spcAft>
              </a:pPr>
              <a:t>‹nr.›</a:t>
            </a:fld>
            <a:endParaRPr lang="en-US" sz="1600">
              <a:solidFill>
                <a:srgbClr val="00928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682434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7"/>
          <p:cNvGrpSpPr>
            <a:grpSpLocks noChangeAspect="1"/>
          </p:cNvGrpSpPr>
          <p:nvPr userDrawn="1"/>
        </p:nvGrpSpPr>
        <p:grpSpPr bwMode="auto">
          <a:xfrm>
            <a:off x="2" y="3428281"/>
            <a:ext cx="8619107" cy="1632788"/>
            <a:chOff x="0" y="2382"/>
            <a:chExt cx="4762" cy="1134"/>
          </a:xfrm>
        </p:grpSpPr>
        <p:sp>
          <p:nvSpPr>
            <p:cNvPr id="5" name="AutoShape 28"/>
            <p:cNvSpPr>
              <a:spLocks noChangeAspect="1" noChangeArrowheads="1" noTextEdit="1"/>
            </p:cNvSpPr>
            <p:nvPr userDrawn="1"/>
          </p:nvSpPr>
          <p:spPr bwMode="auto">
            <a:xfrm>
              <a:off x="0" y="2382"/>
              <a:ext cx="4762" cy="1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36638" fontAlgn="base">
                <a:spcBef>
                  <a:spcPct val="0"/>
                </a:spcBef>
                <a:spcAft>
                  <a:spcPct val="0"/>
                </a:spcAft>
              </a:pPr>
              <a:endParaRPr lang="en-GB" sz="2100">
                <a:solidFill>
                  <a:prstClr val="black"/>
                </a:solidFill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" name="Freeform 29"/>
            <p:cNvSpPr>
              <a:spLocks/>
            </p:cNvSpPr>
            <p:nvPr userDrawn="1"/>
          </p:nvSpPr>
          <p:spPr bwMode="auto">
            <a:xfrm>
              <a:off x="0" y="2382"/>
              <a:ext cx="4762" cy="1134"/>
            </a:xfrm>
            <a:custGeom>
              <a:avLst/>
              <a:gdLst>
                <a:gd name="T0" fmla="*/ 1792 w 4762"/>
                <a:gd name="T1" fmla="*/ 1134 h 1134"/>
                <a:gd name="T2" fmla="*/ 4762 w 4762"/>
                <a:gd name="T3" fmla="*/ 1134 h 1134"/>
                <a:gd name="T4" fmla="*/ 4762 w 4762"/>
                <a:gd name="T5" fmla="*/ 160 h 1134"/>
                <a:gd name="T6" fmla="*/ 4602 w 4762"/>
                <a:gd name="T7" fmla="*/ 0 h 1134"/>
                <a:gd name="T8" fmla="*/ 0 w 4762"/>
                <a:gd name="T9" fmla="*/ 0 h 1134"/>
                <a:gd name="T10" fmla="*/ 0 w 4762"/>
                <a:gd name="T11" fmla="*/ 1134 h 1134"/>
                <a:gd name="T12" fmla="*/ 1792 w 4762"/>
                <a:gd name="T13" fmla="*/ 1134 h 1134"/>
                <a:gd name="T14" fmla="*/ 1792 w 4762"/>
                <a:gd name="T15" fmla="*/ 1134 h 1134"/>
                <a:gd name="T16" fmla="*/ 1792 w 4762"/>
                <a:gd name="T17" fmla="*/ 1134 h 113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4762" h="1134">
                  <a:moveTo>
                    <a:pt x="1792" y="1134"/>
                  </a:moveTo>
                  <a:lnTo>
                    <a:pt x="4762" y="1134"/>
                  </a:lnTo>
                  <a:lnTo>
                    <a:pt x="4762" y="160"/>
                  </a:lnTo>
                  <a:lnTo>
                    <a:pt x="4602" y="0"/>
                  </a:lnTo>
                  <a:lnTo>
                    <a:pt x="0" y="0"/>
                  </a:lnTo>
                  <a:lnTo>
                    <a:pt x="0" y="1134"/>
                  </a:lnTo>
                  <a:lnTo>
                    <a:pt x="1792" y="1134"/>
                  </a:lnTo>
                  <a:close/>
                </a:path>
              </a:pathLst>
            </a:custGeom>
            <a:gradFill rotWithShape="1">
              <a:gsLst>
                <a:gs pos="0">
                  <a:schemeClr val="tx2"/>
                </a:gs>
                <a:gs pos="100000">
                  <a:srgbClr val="82959E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36638" fontAlgn="base">
                <a:spcBef>
                  <a:spcPct val="0"/>
                </a:spcBef>
                <a:spcAft>
                  <a:spcPct val="0"/>
                </a:spcAft>
              </a:pPr>
              <a:endParaRPr lang="en-GB" sz="2100">
                <a:solidFill>
                  <a:prstClr val="black"/>
                </a:solidFill>
                <a:latin typeface="Arial" charset="0"/>
                <a:ea typeface="ＭＳ Ｐゴシック" pitchFamily="34" charset="-128"/>
              </a:endParaRPr>
            </a:p>
          </p:txBody>
        </p:sp>
      </p:grpSp>
      <p:sp>
        <p:nvSpPr>
          <p:cNvPr id="7" name="Rectangle 30"/>
          <p:cNvSpPr>
            <a:spLocks noChangeArrowheads="1"/>
          </p:cNvSpPr>
          <p:nvPr userDrawn="1"/>
        </p:nvSpPr>
        <p:spPr bwMode="auto">
          <a:xfrm>
            <a:off x="3467915" y="3020804"/>
            <a:ext cx="8722276" cy="407478"/>
          </a:xfrm>
          <a:prstGeom prst="rect">
            <a:avLst/>
          </a:prstGeom>
          <a:gradFill rotWithShape="1">
            <a:gsLst>
              <a:gs pos="0">
                <a:srgbClr val="F8F8F8">
                  <a:alpha val="20000"/>
                </a:srgbClr>
              </a:gs>
              <a:gs pos="100000">
                <a:schemeClr val="tx2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056" tIns="45529" rIns="91056" bIns="45529" anchor="ctr"/>
          <a:lstStyle>
            <a:lvl1pPr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103822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103822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103822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103822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8" name="Rectangle 32"/>
          <p:cNvSpPr>
            <a:spLocks noChangeArrowheads="1"/>
          </p:cNvSpPr>
          <p:nvPr userDrawn="1"/>
        </p:nvSpPr>
        <p:spPr bwMode="auto">
          <a:xfrm>
            <a:off x="0" y="3020804"/>
            <a:ext cx="3467914" cy="407478"/>
          </a:xfrm>
          <a:prstGeom prst="rect">
            <a:avLst/>
          </a:prstGeom>
          <a:gradFill rotWithShape="1">
            <a:gsLst>
              <a:gs pos="0">
                <a:schemeClr val="tx2"/>
              </a:gs>
              <a:gs pos="100000">
                <a:srgbClr val="F8F8F8">
                  <a:alpha val="20000"/>
                </a:srgbClr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056" tIns="45529" rIns="91056" bIns="45529" anchor="ctr"/>
          <a:lstStyle>
            <a:lvl1pPr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103822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103822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103822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103822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solidFill>
                <a:srgbClr val="000000"/>
              </a:solidFill>
              <a:latin typeface="Calibri" pitchFamily="34" charset="0"/>
            </a:endParaRPr>
          </a:p>
        </p:txBody>
      </p:sp>
      <p:grpSp>
        <p:nvGrpSpPr>
          <p:cNvPr id="9" name="Group 37"/>
          <p:cNvGrpSpPr>
            <a:grpSpLocks/>
          </p:cNvGrpSpPr>
          <p:nvPr userDrawn="1"/>
        </p:nvGrpSpPr>
        <p:grpSpPr bwMode="auto">
          <a:xfrm>
            <a:off x="8617299" y="3428281"/>
            <a:ext cx="3572893" cy="1632788"/>
            <a:chOff x="4764" y="2382"/>
            <a:chExt cx="1972" cy="1134"/>
          </a:xfrm>
        </p:grpSpPr>
        <p:sp>
          <p:nvSpPr>
            <p:cNvPr id="10" name="AutoShape 38"/>
            <p:cNvSpPr>
              <a:spLocks noChangeArrowheads="1" noTextEdit="1"/>
            </p:cNvSpPr>
            <p:nvPr/>
          </p:nvSpPr>
          <p:spPr bwMode="auto">
            <a:xfrm>
              <a:off x="4764" y="2382"/>
              <a:ext cx="1972" cy="1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36638" fontAlgn="base">
                <a:spcBef>
                  <a:spcPct val="0"/>
                </a:spcBef>
                <a:spcAft>
                  <a:spcPct val="0"/>
                </a:spcAft>
              </a:pPr>
              <a:endParaRPr lang="en-GB" sz="2100">
                <a:solidFill>
                  <a:prstClr val="black"/>
                </a:solidFill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1" name="Freeform 39"/>
            <p:cNvSpPr>
              <a:spLocks/>
            </p:cNvSpPr>
            <p:nvPr/>
          </p:nvSpPr>
          <p:spPr bwMode="auto">
            <a:xfrm>
              <a:off x="4764" y="2382"/>
              <a:ext cx="1972" cy="1134"/>
            </a:xfrm>
            <a:custGeom>
              <a:avLst/>
              <a:gdLst>
                <a:gd name="T0" fmla="*/ 1972 w 1972"/>
                <a:gd name="T1" fmla="*/ 0 h 1134"/>
                <a:gd name="T2" fmla="*/ 1972 w 1972"/>
                <a:gd name="T3" fmla="*/ 1134 h 1134"/>
                <a:gd name="T4" fmla="*/ 1972 w 1972"/>
                <a:gd name="T5" fmla="*/ 1134 h 1134"/>
                <a:gd name="T6" fmla="*/ 1972 w 1972"/>
                <a:gd name="T7" fmla="*/ 1134 h 1134"/>
                <a:gd name="T8" fmla="*/ 0 w 1972"/>
                <a:gd name="T9" fmla="*/ 1134 h 1134"/>
                <a:gd name="T10" fmla="*/ 0 w 1972"/>
                <a:gd name="T11" fmla="*/ 160 h 1134"/>
                <a:gd name="T12" fmla="*/ 0 w 1972"/>
                <a:gd name="T13" fmla="*/ 160 h 1134"/>
                <a:gd name="T14" fmla="*/ 160 w 1972"/>
                <a:gd name="T15" fmla="*/ 0 h 1134"/>
                <a:gd name="T16" fmla="*/ 1972 w 1972"/>
                <a:gd name="T17" fmla="*/ 0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72" h="1134">
                  <a:moveTo>
                    <a:pt x="1972" y="0"/>
                  </a:moveTo>
                  <a:lnTo>
                    <a:pt x="1972" y="1134"/>
                  </a:lnTo>
                  <a:lnTo>
                    <a:pt x="1972" y="1134"/>
                  </a:lnTo>
                  <a:lnTo>
                    <a:pt x="1972" y="1134"/>
                  </a:lnTo>
                  <a:lnTo>
                    <a:pt x="0" y="1134"/>
                  </a:lnTo>
                  <a:lnTo>
                    <a:pt x="0" y="160"/>
                  </a:lnTo>
                  <a:lnTo>
                    <a:pt x="0" y="160"/>
                  </a:lnTo>
                  <a:lnTo>
                    <a:pt x="160" y="0"/>
                  </a:lnTo>
                  <a:lnTo>
                    <a:pt x="1972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2">
                    <a:lumMod val="88000"/>
                    <a:lumOff val="12000"/>
                  </a:schemeClr>
                </a:gs>
              </a:gsLst>
              <a:lin ang="0" scaled="1"/>
            </a:gradFill>
            <a:ln>
              <a:noFill/>
            </a:ln>
          </p:spPr>
          <p:txBody>
            <a:bodyPr/>
            <a:lstStyle/>
            <a:p>
              <a:pPr defTabSz="1038646">
                <a:defRPr/>
              </a:pPr>
              <a:endParaRPr lang="nl-NL" sz="2100">
                <a:solidFill>
                  <a:prstClr val="black"/>
                </a:solidFill>
                <a:ea typeface="ＭＳ Ｐゴシック" pitchFamily="34" charset="-128"/>
              </a:endParaRPr>
            </a:p>
          </p:txBody>
        </p:sp>
        <p:sp>
          <p:nvSpPr>
            <p:cNvPr id="12" name="Freeform 40"/>
            <p:cNvSpPr>
              <a:spLocks/>
            </p:cNvSpPr>
            <p:nvPr/>
          </p:nvSpPr>
          <p:spPr bwMode="auto">
            <a:xfrm>
              <a:off x="4764" y="2382"/>
              <a:ext cx="1972" cy="1134"/>
            </a:xfrm>
            <a:custGeom>
              <a:avLst/>
              <a:gdLst>
                <a:gd name="T0" fmla="*/ 1972 w 1972"/>
                <a:gd name="T1" fmla="*/ 0 h 1134"/>
                <a:gd name="T2" fmla="*/ 1972 w 1972"/>
                <a:gd name="T3" fmla="*/ 1134 h 1134"/>
                <a:gd name="T4" fmla="*/ 1972 w 1972"/>
                <a:gd name="T5" fmla="*/ 1134 h 1134"/>
                <a:gd name="T6" fmla="*/ 1972 w 1972"/>
                <a:gd name="T7" fmla="*/ 1134 h 1134"/>
                <a:gd name="T8" fmla="*/ 0 w 1972"/>
                <a:gd name="T9" fmla="*/ 1134 h 1134"/>
                <a:gd name="T10" fmla="*/ 0 w 1972"/>
                <a:gd name="T11" fmla="*/ 160 h 1134"/>
                <a:gd name="T12" fmla="*/ 0 w 1972"/>
                <a:gd name="T13" fmla="*/ 160 h 1134"/>
                <a:gd name="T14" fmla="*/ 160 w 1972"/>
                <a:gd name="T15" fmla="*/ 0 h 113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972" h="1134">
                  <a:moveTo>
                    <a:pt x="1972" y="0"/>
                  </a:moveTo>
                  <a:lnTo>
                    <a:pt x="1972" y="1134"/>
                  </a:lnTo>
                  <a:lnTo>
                    <a:pt x="0" y="1134"/>
                  </a:lnTo>
                  <a:lnTo>
                    <a:pt x="0" y="160"/>
                  </a:lnTo>
                  <a:lnTo>
                    <a:pt x="16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36638" fontAlgn="base">
                <a:spcBef>
                  <a:spcPct val="0"/>
                </a:spcBef>
                <a:spcAft>
                  <a:spcPct val="0"/>
                </a:spcAft>
              </a:pPr>
              <a:endParaRPr lang="en-GB" sz="2100">
                <a:solidFill>
                  <a:prstClr val="black"/>
                </a:solidFill>
                <a:latin typeface="Arial" charset="0"/>
                <a:ea typeface="ＭＳ Ｐゴシック" pitchFamily="34" charset="-128"/>
              </a:endParaRPr>
            </a:p>
          </p:txBody>
        </p:sp>
      </p:grpSp>
      <p:sp>
        <p:nvSpPr>
          <p:cNvPr id="13" name="Rectangle 31"/>
          <p:cNvSpPr>
            <a:spLocks noChangeArrowheads="1"/>
          </p:cNvSpPr>
          <p:nvPr userDrawn="1"/>
        </p:nvSpPr>
        <p:spPr bwMode="auto">
          <a:xfrm>
            <a:off x="1" y="4246116"/>
            <a:ext cx="5931293" cy="1436969"/>
          </a:xfrm>
          <a:prstGeom prst="rect">
            <a:avLst/>
          </a:prstGeom>
          <a:gradFill rotWithShape="1">
            <a:gsLst>
              <a:gs pos="0">
                <a:schemeClr val="accent1">
                  <a:alpha val="39998"/>
                </a:schemeClr>
              </a:gs>
              <a:gs pos="100000">
                <a:schemeClr val="accent2">
                  <a:alpha val="0"/>
                </a:schemeClr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056" tIns="45529" rIns="91056" bIns="45529" anchor="ctr"/>
          <a:lstStyle>
            <a:lvl1pPr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103822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103822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103822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103822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solidFill>
                <a:srgbClr val="000000"/>
              </a:solidFill>
              <a:latin typeface="Calibri" pitchFamily="34" charset="0"/>
            </a:endParaRPr>
          </a:p>
        </p:txBody>
      </p:sp>
      <p:pic>
        <p:nvPicPr>
          <p:cNvPr id="14" name="Picture 11" descr="Verloop_A4_Landscape_300DPI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1" y="-7198"/>
            <a:ext cx="12186571" cy="1386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5" name="Group 15"/>
          <p:cNvGrpSpPr>
            <a:grpSpLocks/>
          </p:cNvGrpSpPr>
          <p:nvPr userDrawn="1"/>
        </p:nvGrpSpPr>
        <p:grpSpPr bwMode="auto">
          <a:xfrm>
            <a:off x="2" y="1"/>
            <a:ext cx="12188380" cy="816395"/>
            <a:chOff x="0" y="0"/>
            <a:chExt cx="6734" cy="567"/>
          </a:xfrm>
        </p:grpSpPr>
        <p:sp>
          <p:nvSpPr>
            <p:cNvPr id="16" name="Rectangle 12"/>
            <p:cNvSpPr>
              <a:spLocks noChangeArrowheads="1"/>
            </p:cNvSpPr>
            <p:nvPr userDrawn="1"/>
          </p:nvSpPr>
          <p:spPr bwMode="gray">
            <a:xfrm>
              <a:off x="0" y="0"/>
              <a:ext cx="6734" cy="51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defTabSz="1038225" eaLnBrk="0" hangingPunct="0"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 defTabSz="1038225" eaLnBrk="0" hangingPunct="0"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 defTabSz="1038225" eaLnBrk="0" hangingPunct="0"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 defTabSz="1038225" eaLnBrk="0" hangingPunct="0"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 defTabSz="1038225" eaLnBrk="0" hangingPunct="0"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defTabSz="1038225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defTabSz="1038225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defTabSz="1038225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defTabSz="1038225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17" name="AutoShape 13"/>
            <p:cNvSpPr>
              <a:spLocks noChangeArrowheads="1"/>
            </p:cNvSpPr>
            <p:nvPr userDrawn="1"/>
          </p:nvSpPr>
          <p:spPr bwMode="gray">
            <a:xfrm rot="-2700000">
              <a:off x="3254" y="340"/>
              <a:ext cx="227" cy="227"/>
            </a:xfrm>
            <a:prstGeom prst="rtTriangl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defTabSz="1038225" eaLnBrk="0" hangingPunct="0"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 defTabSz="1038225" eaLnBrk="0" hangingPunct="0"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 defTabSz="1038225" eaLnBrk="0" hangingPunct="0"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 defTabSz="1038225" eaLnBrk="0" hangingPunct="0"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 defTabSz="1038225" eaLnBrk="0" hangingPunct="0"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defTabSz="1038225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defTabSz="1038225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defTabSz="1038225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defTabSz="1038225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</p:grpSp>
      <p:pic>
        <p:nvPicPr>
          <p:cNvPr id="18" name="Picture 14" descr="AA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5936722" y="325406"/>
            <a:ext cx="1657938" cy="3268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9" name="Group 42"/>
          <p:cNvGrpSpPr>
            <a:grpSpLocks/>
          </p:cNvGrpSpPr>
          <p:nvPr userDrawn="1"/>
        </p:nvGrpSpPr>
        <p:grpSpPr bwMode="auto">
          <a:xfrm>
            <a:off x="0" y="4734223"/>
            <a:ext cx="7140357" cy="326846"/>
            <a:chOff x="0" y="3288"/>
            <a:chExt cx="3945" cy="227"/>
          </a:xfrm>
        </p:grpSpPr>
        <p:sp>
          <p:nvSpPr>
            <p:cNvPr id="20" name="Rectangle 34"/>
            <p:cNvSpPr>
              <a:spLocks noChangeArrowheads="1"/>
            </p:cNvSpPr>
            <p:nvPr userDrawn="1"/>
          </p:nvSpPr>
          <p:spPr bwMode="auto">
            <a:xfrm>
              <a:off x="0" y="3288"/>
              <a:ext cx="2029" cy="227"/>
            </a:xfrm>
            <a:prstGeom prst="rect">
              <a:avLst/>
            </a:prstGeom>
            <a:gradFill rotWithShape="1">
              <a:gsLst>
                <a:gs pos="0">
                  <a:srgbClr val="6CC0B8"/>
                </a:gs>
                <a:gs pos="100000">
                  <a:schemeClr val="accent4">
                    <a:alpha val="50000"/>
                  </a:schemeClr>
                </a:gs>
              </a:gsLst>
              <a:lin ang="0" scaled="1"/>
            </a:gradFill>
            <a:ln>
              <a:noFill/>
            </a:ln>
            <a:effectLst/>
          </p:spPr>
          <p:txBody>
            <a:bodyPr wrap="none" anchor="ctr"/>
            <a:lstStyle/>
            <a:p>
              <a:pPr defTabSz="1038646">
                <a:defRPr/>
              </a:pPr>
              <a:endParaRPr lang="nl-NL" sz="2100">
                <a:solidFill>
                  <a:prstClr val="black"/>
                </a:solidFill>
                <a:ea typeface="ＭＳ Ｐゴシック" pitchFamily="34" charset="-128"/>
              </a:endParaRPr>
            </a:p>
          </p:txBody>
        </p:sp>
        <p:sp>
          <p:nvSpPr>
            <p:cNvPr id="21" name="Rectangle 35"/>
            <p:cNvSpPr>
              <a:spLocks noChangeArrowheads="1"/>
            </p:cNvSpPr>
            <p:nvPr userDrawn="1"/>
          </p:nvSpPr>
          <p:spPr bwMode="auto">
            <a:xfrm>
              <a:off x="2029" y="3288"/>
              <a:ext cx="1916" cy="227"/>
            </a:xfrm>
            <a:prstGeom prst="rect">
              <a:avLst/>
            </a:prstGeom>
            <a:gradFill rotWithShape="1">
              <a:gsLst>
                <a:gs pos="0">
                  <a:schemeClr val="accent4">
                    <a:alpha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</a:gradFill>
            <a:ln>
              <a:noFill/>
            </a:ln>
            <a:effectLst/>
          </p:spPr>
          <p:txBody>
            <a:bodyPr wrap="none" anchor="ctr"/>
            <a:lstStyle/>
            <a:p>
              <a:pPr defTabSz="1038646">
                <a:defRPr/>
              </a:pPr>
              <a:endParaRPr lang="nl-NL" sz="2100">
                <a:solidFill>
                  <a:prstClr val="black"/>
                </a:solidFill>
                <a:ea typeface="ＭＳ Ｐゴシック" pitchFamily="34" charset="-128"/>
              </a:endParaRPr>
            </a:p>
          </p:txBody>
        </p:sp>
      </p:grp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472404" y="4162593"/>
            <a:ext cx="7717130" cy="436017"/>
          </a:xfrm>
        </p:spPr>
        <p:txBody>
          <a:bodyPr anchor="b"/>
          <a:lstStyle>
            <a:lvl1pPr algn="r">
              <a:defRPr sz="2400" b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472403" y="4796310"/>
            <a:ext cx="7698001" cy="200055"/>
          </a:xfrm>
        </p:spPr>
        <p:txBody>
          <a:bodyPr/>
          <a:lstStyle>
            <a:lvl1pPr marL="0" indent="0" algn="r">
              <a:buNone/>
              <a:defRPr sz="13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marL="5193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386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5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77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966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1159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6352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1545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/>
              <a:t>Klik om de ondertitelstijl van het model te bewerken</a:t>
            </a:r>
          </a:p>
        </p:txBody>
      </p:sp>
    </p:spTree>
    <p:extLst>
      <p:ext uri="{BB962C8B-B14F-4D97-AF65-F5344CB8AC3E}">
        <p14:creationId xmlns:p14="http://schemas.microsoft.com/office/powerpoint/2010/main" val="64801972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1" descr="Verloop_A4_Landscape_300DPI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1" y="-7198"/>
            <a:ext cx="12186571" cy="1386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1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22" b="455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Group 27"/>
          <p:cNvGrpSpPr>
            <a:grpSpLocks noChangeAspect="1"/>
          </p:cNvGrpSpPr>
          <p:nvPr userDrawn="1"/>
        </p:nvGrpSpPr>
        <p:grpSpPr bwMode="auto">
          <a:xfrm>
            <a:off x="2" y="3428281"/>
            <a:ext cx="8619107" cy="1632788"/>
            <a:chOff x="0" y="2382"/>
            <a:chExt cx="4762" cy="1134"/>
          </a:xfrm>
        </p:grpSpPr>
        <p:sp>
          <p:nvSpPr>
            <p:cNvPr id="7" name="AutoShape 28"/>
            <p:cNvSpPr>
              <a:spLocks noChangeAspect="1" noChangeArrowheads="1" noTextEdit="1"/>
            </p:cNvSpPr>
            <p:nvPr userDrawn="1"/>
          </p:nvSpPr>
          <p:spPr bwMode="auto">
            <a:xfrm>
              <a:off x="0" y="2382"/>
              <a:ext cx="4762" cy="1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36638" fontAlgn="base">
                <a:spcBef>
                  <a:spcPct val="0"/>
                </a:spcBef>
                <a:spcAft>
                  <a:spcPct val="0"/>
                </a:spcAft>
              </a:pPr>
              <a:endParaRPr lang="en-GB" sz="2100">
                <a:solidFill>
                  <a:prstClr val="black"/>
                </a:solidFill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8" name="Freeform 29"/>
            <p:cNvSpPr>
              <a:spLocks/>
            </p:cNvSpPr>
            <p:nvPr userDrawn="1"/>
          </p:nvSpPr>
          <p:spPr bwMode="auto">
            <a:xfrm>
              <a:off x="0" y="2382"/>
              <a:ext cx="4762" cy="1134"/>
            </a:xfrm>
            <a:custGeom>
              <a:avLst/>
              <a:gdLst>
                <a:gd name="T0" fmla="*/ 1792 w 4762"/>
                <a:gd name="T1" fmla="*/ 1134 h 1134"/>
                <a:gd name="T2" fmla="*/ 4762 w 4762"/>
                <a:gd name="T3" fmla="*/ 1134 h 1134"/>
                <a:gd name="T4" fmla="*/ 4762 w 4762"/>
                <a:gd name="T5" fmla="*/ 160 h 1134"/>
                <a:gd name="T6" fmla="*/ 4602 w 4762"/>
                <a:gd name="T7" fmla="*/ 0 h 1134"/>
                <a:gd name="T8" fmla="*/ 0 w 4762"/>
                <a:gd name="T9" fmla="*/ 0 h 1134"/>
                <a:gd name="T10" fmla="*/ 0 w 4762"/>
                <a:gd name="T11" fmla="*/ 1134 h 1134"/>
                <a:gd name="T12" fmla="*/ 1792 w 4762"/>
                <a:gd name="T13" fmla="*/ 1134 h 1134"/>
                <a:gd name="T14" fmla="*/ 1792 w 4762"/>
                <a:gd name="T15" fmla="*/ 1134 h 1134"/>
                <a:gd name="T16" fmla="*/ 1792 w 4762"/>
                <a:gd name="T17" fmla="*/ 1134 h 113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4762" h="1134">
                  <a:moveTo>
                    <a:pt x="1792" y="1134"/>
                  </a:moveTo>
                  <a:lnTo>
                    <a:pt x="4762" y="1134"/>
                  </a:lnTo>
                  <a:lnTo>
                    <a:pt x="4762" y="160"/>
                  </a:lnTo>
                  <a:lnTo>
                    <a:pt x="4602" y="0"/>
                  </a:lnTo>
                  <a:lnTo>
                    <a:pt x="0" y="0"/>
                  </a:lnTo>
                  <a:lnTo>
                    <a:pt x="0" y="1134"/>
                  </a:lnTo>
                  <a:lnTo>
                    <a:pt x="1792" y="1134"/>
                  </a:lnTo>
                  <a:close/>
                </a:path>
              </a:pathLst>
            </a:custGeom>
            <a:gradFill rotWithShape="1">
              <a:gsLst>
                <a:gs pos="0">
                  <a:schemeClr val="tx2"/>
                </a:gs>
                <a:gs pos="100000">
                  <a:srgbClr val="82959E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36638" fontAlgn="base">
                <a:spcBef>
                  <a:spcPct val="0"/>
                </a:spcBef>
                <a:spcAft>
                  <a:spcPct val="0"/>
                </a:spcAft>
              </a:pPr>
              <a:endParaRPr lang="en-GB" sz="2100">
                <a:solidFill>
                  <a:prstClr val="black"/>
                </a:solidFill>
                <a:latin typeface="Arial" charset="0"/>
                <a:ea typeface="ＭＳ Ｐゴシック" pitchFamily="34" charset="-128"/>
              </a:endParaRPr>
            </a:p>
          </p:txBody>
        </p:sp>
      </p:grpSp>
      <p:sp>
        <p:nvSpPr>
          <p:cNvPr id="9" name="Rectangle 30"/>
          <p:cNvSpPr>
            <a:spLocks noChangeArrowheads="1"/>
          </p:cNvSpPr>
          <p:nvPr userDrawn="1"/>
        </p:nvSpPr>
        <p:spPr bwMode="auto">
          <a:xfrm>
            <a:off x="3467915" y="3020804"/>
            <a:ext cx="8722276" cy="407478"/>
          </a:xfrm>
          <a:prstGeom prst="rect">
            <a:avLst/>
          </a:prstGeom>
          <a:gradFill rotWithShape="1">
            <a:gsLst>
              <a:gs pos="0">
                <a:srgbClr val="F8F8F8">
                  <a:alpha val="20000"/>
                </a:srgbClr>
              </a:gs>
              <a:gs pos="100000">
                <a:schemeClr val="tx2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056" tIns="45529" rIns="91056" bIns="45529" anchor="ctr"/>
          <a:lstStyle>
            <a:lvl1pPr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103822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103822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103822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103822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10" name="Rectangle 32"/>
          <p:cNvSpPr>
            <a:spLocks noChangeArrowheads="1"/>
          </p:cNvSpPr>
          <p:nvPr userDrawn="1"/>
        </p:nvSpPr>
        <p:spPr bwMode="auto">
          <a:xfrm>
            <a:off x="0" y="3020804"/>
            <a:ext cx="3467914" cy="407478"/>
          </a:xfrm>
          <a:prstGeom prst="rect">
            <a:avLst/>
          </a:prstGeom>
          <a:gradFill rotWithShape="1">
            <a:gsLst>
              <a:gs pos="0">
                <a:schemeClr val="tx2"/>
              </a:gs>
              <a:gs pos="100000">
                <a:srgbClr val="F8F8F8">
                  <a:alpha val="20000"/>
                </a:srgbClr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056" tIns="45529" rIns="91056" bIns="45529" anchor="ctr"/>
          <a:lstStyle>
            <a:lvl1pPr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103822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103822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103822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103822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solidFill>
                <a:srgbClr val="000000"/>
              </a:solidFill>
              <a:latin typeface="Calibri" pitchFamily="34" charset="0"/>
            </a:endParaRPr>
          </a:p>
        </p:txBody>
      </p:sp>
      <p:grpSp>
        <p:nvGrpSpPr>
          <p:cNvPr id="11" name="Group 37"/>
          <p:cNvGrpSpPr>
            <a:grpSpLocks/>
          </p:cNvGrpSpPr>
          <p:nvPr userDrawn="1"/>
        </p:nvGrpSpPr>
        <p:grpSpPr bwMode="auto">
          <a:xfrm>
            <a:off x="8617299" y="3428281"/>
            <a:ext cx="3572893" cy="1632788"/>
            <a:chOff x="4764" y="2382"/>
            <a:chExt cx="1972" cy="1134"/>
          </a:xfrm>
        </p:grpSpPr>
        <p:sp>
          <p:nvSpPr>
            <p:cNvPr id="12" name="AutoShape 38"/>
            <p:cNvSpPr>
              <a:spLocks noChangeArrowheads="1" noTextEdit="1"/>
            </p:cNvSpPr>
            <p:nvPr/>
          </p:nvSpPr>
          <p:spPr bwMode="auto">
            <a:xfrm>
              <a:off x="4764" y="2382"/>
              <a:ext cx="1972" cy="1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36638" fontAlgn="base">
                <a:spcBef>
                  <a:spcPct val="0"/>
                </a:spcBef>
                <a:spcAft>
                  <a:spcPct val="0"/>
                </a:spcAft>
              </a:pPr>
              <a:endParaRPr lang="en-GB" sz="2100">
                <a:solidFill>
                  <a:prstClr val="black"/>
                </a:solidFill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3" name="Freeform 39"/>
            <p:cNvSpPr>
              <a:spLocks/>
            </p:cNvSpPr>
            <p:nvPr/>
          </p:nvSpPr>
          <p:spPr bwMode="auto">
            <a:xfrm>
              <a:off x="4764" y="2382"/>
              <a:ext cx="1972" cy="1134"/>
            </a:xfrm>
            <a:custGeom>
              <a:avLst/>
              <a:gdLst>
                <a:gd name="T0" fmla="*/ 1972 w 1972"/>
                <a:gd name="T1" fmla="*/ 0 h 1134"/>
                <a:gd name="T2" fmla="*/ 1972 w 1972"/>
                <a:gd name="T3" fmla="*/ 1134 h 1134"/>
                <a:gd name="T4" fmla="*/ 1972 w 1972"/>
                <a:gd name="T5" fmla="*/ 1134 h 1134"/>
                <a:gd name="T6" fmla="*/ 1972 w 1972"/>
                <a:gd name="T7" fmla="*/ 1134 h 1134"/>
                <a:gd name="T8" fmla="*/ 0 w 1972"/>
                <a:gd name="T9" fmla="*/ 1134 h 1134"/>
                <a:gd name="T10" fmla="*/ 0 w 1972"/>
                <a:gd name="T11" fmla="*/ 160 h 1134"/>
                <a:gd name="T12" fmla="*/ 0 w 1972"/>
                <a:gd name="T13" fmla="*/ 160 h 1134"/>
                <a:gd name="T14" fmla="*/ 160 w 1972"/>
                <a:gd name="T15" fmla="*/ 0 h 1134"/>
                <a:gd name="T16" fmla="*/ 1972 w 1972"/>
                <a:gd name="T17" fmla="*/ 0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72" h="1134">
                  <a:moveTo>
                    <a:pt x="1972" y="0"/>
                  </a:moveTo>
                  <a:lnTo>
                    <a:pt x="1972" y="1134"/>
                  </a:lnTo>
                  <a:lnTo>
                    <a:pt x="1972" y="1134"/>
                  </a:lnTo>
                  <a:lnTo>
                    <a:pt x="1972" y="1134"/>
                  </a:lnTo>
                  <a:lnTo>
                    <a:pt x="0" y="1134"/>
                  </a:lnTo>
                  <a:lnTo>
                    <a:pt x="0" y="160"/>
                  </a:lnTo>
                  <a:lnTo>
                    <a:pt x="0" y="160"/>
                  </a:lnTo>
                  <a:lnTo>
                    <a:pt x="160" y="0"/>
                  </a:lnTo>
                  <a:lnTo>
                    <a:pt x="1972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2">
                    <a:lumMod val="88000"/>
                    <a:lumOff val="12000"/>
                  </a:schemeClr>
                </a:gs>
              </a:gsLst>
              <a:lin ang="0" scaled="1"/>
            </a:gradFill>
            <a:ln>
              <a:noFill/>
            </a:ln>
          </p:spPr>
          <p:txBody>
            <a:bodyPr/>
            <a:lstStyle/>
            <a:p>
              <a:pPr defTabSz="1038646">
                <a:defRPr/>
              </a:pPr>
              <a:endParaRPr lang="nl-NL" sz="2100">
                <a:solidFill>
                  <a:prstClr val="black"/>
                </a:solidFill>
                <a:ea typeface="ＭＳ Ｐゴシック" pitchFamily="34" charset="-128"/>
              </a:endParaRPr>
            </a:p>
          </p:txBody>
        </p:sp>
        <p:sp>
          <p:nvSpPr>
            <p:cNvPr id="14" name="Freeform 40"/>
            <p:cNvSpPr>
              <a:spLocks/>
            </p:cNvSpPr>
            <p:nvPr/>
          </p:nvSpPr>
          <p:spPr bwMode="auto">
            <a:xfrm>
              <a:off x="4764" y="2382"/>
              <a:ext cx="1972" cy="1134"/>
            </a:xfrm>
            <a:custGeom>
              <a:avLst/>
              <a:gdLst>
                <a:gd name="T0" fmla="*/ 1972 w 1972"/>
                <a:gd name="T1" fmla="*/ 0 h 1134"/>
                <a:gd name="T2" fmla="*/ 1972 w 1972"/>
                <a:gd name="T3" fmla="*/ 1134 h 1134"/>
                <a:gd name="T4" fmla="*/ 1972 w 1972"/>
                <a:gd name="T5" fmla="*/ 1134 h 1134"/>
                <a:gd name="T6" fmla="*/ 1972 w 1972"/>
                <a:gd name="T7" fmla="*/ 1134 h 1134"/>
                <a:gd name="T8" fmla="*/ 0 w 1972"/>
                <a:gd name="T9" fmla="*/ 1134 h 1134"/>
                <a:gd name="T10" fmla="*/ 0 w 1972"/>
                <a:gd name="T11" fmla="*/ 160 h 1134"/>
                <a:gd name="T12" fmla="*/ 0 w 1972"/>
                <a:gd name="T13" fmla="*/ 160 h 1134"/>
                <a:gd name="T14" fmla="*/ 160 w 1972"/>
                <a:gd name="T15" fmla="*/ 0 h 113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972" h="1134">
                  <a:moveTo>
                    <a:pt x="1972" y="0"/>
                  </a:moveTo>
                  <a:lnTo>
                    <a:pt x="1972" y="1134"/>
                  </a:lnTo>
                  <a:lnTo>
                    <a:pt x="0" y="1134"/>
                  </a:lnTo>
                  <a:lnTo>
                    <a:pt x="0" y="160"/>
                  </a:lnTo>
                  <a:lnTo>
                    <a:pt x="16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36638" fontAlgn="base">
                <a:spcBef>
                  <a:spcPct val="0"/>
                </a:spcBef>
                <a:spcAft>
                  <a:spcPct val="0"/>
                </a:spcAft>
              </a:pPr>
              <a:endParaRPr lang="en-GB" sz="2100">
                <a:solidFill>
                  <a:prstClr val="black"/>
                </a:solidFill>
                <a:latin typeface="Arial" charset="0"/>
                <a:ea typeface="ＭＳ Ｐゴシック" pitchFamily="34" charset="-128"/>
              </a:endParaRPr>
            </a:p>
          </p:txBody>
        </p:sp>
      </p:grpSp>
      <p:sp>
        <p:nvSpPr>
          <p:cNvPr id="15" name="Rectangle 31"/>
          <p:cNvSpPr>
            <a:spLocks noChangeArrowheads="1"/>
          </p:cNvSpPr>
          <p:nvPr userDrawn="1"/>
        </p:nvSpPr>
        <p:spPr bwMode="auto">
          <a:xfrm>
            <a:off x="1" y="4246116"/>
            <a:ext cx="5931293" cy="1436969"/>
          </a:xfrm>
          <a:prstGeom prst="rect">
            <a:avLst/>
          </a:prstGeom>
          <a:gradFill rotWithShape="1">
            <a:gsLst>
              <a:gs pos="0">
                <a:schemeClr val="accent1">
                  <a:alpha val="39998"/>
                </a:schemeClr>
              </a:gs>
              <a:gs pos="100000">
                <a:schemeClr val="accent2">
                  <a:alpha val="0"/>
                </a:schemeClr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056" tIns="45529" rIns="91056" bIns="45529" anchor="ctr"/>
          <a:lstStyle>
            <a:lvl1pPr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103822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103822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103822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103822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solidFill>
                <a:srgbClr val="000000"/>
              </a:solidFill>
              <a:latin typeface="Calibri" pitchFamily="34" charset="0"/>
            </a:endParaRPr>
          </a:p>
        </p:txBody>
      </p:sp>
      <p:grpSp>
        <p:nvGrpSpPr>
          <p:cNvPr id="16" name="Group 24"/>
          <p:cNvGrpSpPr>
            <a:grpSpLocks/>
          </p:cNvGrpSpPr>
          <p:nvPr userDrawn="1"/>
        </p:nvGrpSpPr>
        <p:grpSpPr bwMode="auto">
          <a:xfrm>
            <a:off x="2" y="1"/>
            <a:ext cx="12188380" cy="816395"/>
            <a:chOff x="0" y="0"/>
            <a:chExt cx="6734" cy="567"/>
          </a:xfrm>
        </p:grpSpPr>
        <p:sp>
          <p:nvSpPr>
            <p:cNvPr id="17" name="Rectangle 12"/>
            <p:cNvSpPr>
              <a:spLocks noChangeArrowheads="1"/>
            </p:cNvSpPr>
            <p:nvPr userDrawn="1"/>
          </p:nvSpPr>
          <p:spPr bwMode="gray">
            <a:xfrm>
              <a:off x="0" y="0"/>
              <a:ext cx="6734" cy="51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defTabSz="1038225" eaLnBrk="0" hangingPunct="0"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 defTabSz="1038225" eaLnBrk="0" hangingPunct="0"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 defTabSz="1038225" eaLnBrk="0" hangingPunct="0"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 defTabSz="1038225" eaLnBrk="0" hangingPunct="0"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 defTabSz="1038225" eaLnBrk="0" hangingPunct="0"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defTabSz="1038225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defTabSz="1038225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defTabSz="1038225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defTabSz="1038225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18" name="AutoShape 13"/>
            <p:cNvSpPr>
              <a:spLocks noChangeArrowheads="1"/>
            </p:cNvSpPr>
            <p:nvPr userDrawn="1"/>
          </p:nvSpPr>
          <p:spPr bwMode="gray">
            <a:xfrm rot="-2700000">
              <a:off x="3254" y="340"/>
              <a:ext cx="227" cy="227"/>
            </a:xfrm>
            <a:prstGeom prst="rtTriangl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defTabSz="1038225" eaLnBrk="0" hangingPunct="0"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 defTabSz="1038225" eaLnBrk="0" hangingPunct="0"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 defTabSz="1038225" eaLnBrk="0" hangingPunct="0"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 defTabSz="1038225" eaLnBrk="0" hangingPunct="0"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 defTabSz="1038225" eaLnBrk="0" hangingPunct="0"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defTabSz="1038225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defTabSz="1038225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defTabSz="1038225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defTabSz="1038225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</p:grpSp>
      <p:pic>
        <p:nvPicPr>
          <p:cNvPr id="19" name="Picture 14" descr="AA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5936722" y="325406"/>
            <a:ext cx="1657938" cy="3268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0" name="Group 42"/>
          <p:cNvGrpSpPr>
            <a:grpSpLocks/>
          </p:cNvGrpSpPr>
          <p:nvPr userDrawn="1"/>
        </p:nvGrpSpPr>
        <p:grpSpPr bwMode="auto">
          <a:xfrm>
            <a:off x="0" y="4734223"/>
            <a:ext cx="7140357" cy="326846"/>
            <a:chOff x="0" y="3288"/>
            <a:chExt cx="3945" cy="227"/>
          </a:xfrm>
        </p:grpSpPr>
        <p:sp>
          <p:nvSpPr>
            <p:cNvPr id="21" name="Rectangle 34"/>
            <p:cNvSpPr>
              <a:spLocks noChangeArrowheads="1"/>
            </p:cNvSpPr>
            <p:nvPr userDrawn="1"/>
          </p:nvSpPr>
          <p:spPr bwMode="auto">
            <a:xfrm>
              <a:off x="0" y="3288"/>
              <a:ext cx="2029" cy="227"/>
            </a:xfrm>
            <a:prstGeom prst="rect">
              <a:avLst/>
            </a:prstGeom>
            <a:gradFill rotWithShape="1">
              <a:gsLst>
                <a:gs pos="0">
                  <a:srgbClr val="6CC0B8"/>
                </a:gs>
                <a:gs pos="100000">
                  <a:schemeClr val="accent4">
                    <a:alpha val="50000"/>
                  </a:schemeClr>
                </a:gs>
              </a:gsLst>
              <a:lin ang="0" scaled="1"/>
            </a:gradFill>
            <a:ln>
              <a:noFill/>
            </a:ln>
            <a:effectLst/>
          </p:spPr>
          <p:txBody>
            <a:bodyPr wrap="none" anchor="ctr"/>
            <a:lstStyle/>
            <a:p>
              <a:pPr defTabSz="1038646">
                <a:defRPr/>
              </a:pPr>
              <a:endParaRPr lang="nl-NL" sz="2100">
                <a:solidFill>
                  <a:prstClr val="black"/>
                </a:solidFill>
                <a:ea typeface="ＭＳ Ｐゴシック" pitchFamily="34" charset="-128"/>
              </a:endParaRPr>
            </a:p>
          </p:txBody>
        </p:sp>
        <p:sp>
          <p:nvSpPr>
            <p:cNvPr id="22" name="Rectangle 35"/>
            <p:cNvSpPr>
              <a:spLocks noChangeArrowheads="1"/>
            </p:cNvSpPr>
            <p:nvPr userDrawn="1"/>
          </p:nvSpPr>
          <p:spPr bwMode="auto">
            <a:xfrm>
              <a:off x="2029" y="3288"/>
              <a:ext cx="1916" cy="227"/>
            </a:xfrm>
            <a:prstGeom prst="rect">
              <a:avLst/>
            </a:prstGeom>
            <a:gradFill rotWithShape="1">
              <a:gsLst>
                <a:gs pos="0">
                  <a:schemeClr val="accent4">
                    <a:alpha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</a:gradFill>
            <a:ln>
              <a:noFill/>
            </a:ln>
            <a:effectLst/>
          </p:spPr>
          <p:txBody>
            <a:bodyPr wrap="none" anchor="ctr"/>
            <a:lstStyle/>
            <a:p>
              <a:pPr defTabSz="1038646">
                <a:defRPr/>
              </a:pPr>
              <a:endParaRPr lang="nl-NL" sz="2100">
                <a:solidFill>
                  <a:prstClr val="black"/>
                </a:solidFill>
                <a:ea typeface="ＭＳ Ｐゴシック" pitchFamily="34" charset="-128"/>
              </a:endParaRPr>
            </a:p>
          </p:txBody>
        </p:sp>
      </p:grp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472404" y="4162593"/>
            <a:ext cx="7717130" cy="436017"/>
          </a:xfrm>
        </p:spPr>
        <p:txBody>
          <a:bodyPr anchor="b"/>
          <a:lstStyle>
            <a:lvl1pPr algn="r">
              <a:defRPr sz="2400" b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472403" y="4796310"/>
            <a:ext cx="7698001" cy="200055"/>
          </a:xfrm>
        </p:spPr>
        <p:txBody>
          <a:bodyPr/>
          <a:lstStyle>
            <a:lvl1pPr marL="0" indent="0" algn="r">
              <a:buNone/>
              <a:defRPr sz="13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marL="5193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386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5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77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966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1159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6352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1545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/>
              <a:t>Klik om de ondertitelstijl van het model te bewerken</a:t>
            </a:r>
          </a:p>
        </p:txBody>
      </p:sp>
    </p:spTree>
    <p:extLst>
      <p:ext uri="{BB962C8B-B14F-4D97-AF65-F5344CB8AC3E}">
        <p14:creationId xmlns:p14="http://schemas.microsoft.com/office/powerpoint/2010/main" val="53654916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7"/>
          <p:cNvGrpSpPr>
            <a:grpSpLocks noChangeAspect="1"/>
          </p:cNvGrpSpPr>
          <p:nvPr userDrawn="1"/>
        </p:nvGrpSpPr>
        <p:grpSpPr bwMode="auto">
          <a:xfrm>
            <a:off x="2" y="3428281"/>
            <a:ext cx="8619107" cy="1632788"/>
            <a:chOff x="0" y="2382"/>
            <a:chExt cx="4762" cy="1134"/>
          </a:xfrm>
        </p:grpSpPr>
        <p:sp>
          <p:nvSpPr>
            <p:cNvPr id="5" name="AutoShape 28"/>
            <p:cNvSpPr>
              <a:spLocks noChangeAspect="1" noChangeArrowheads="1" noTextEdit="1"/>
            </p:cNvSpPr>
            <p:nvPr userDrawn="1"/>
          </p:nvSpPr>
          <p:spPr bwMode="auto">
            <a:xfrm>
              <a:off x="0" y="2382"/>
              <a:ext cx="4762" cy="1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36638" fontAlgn="base">
                <a:spcBef>
                  <a:spcPct val="0"/>
                </a:spcBef>
                <a:spcAft>
                  <a:spcPct val="0"/>
                </a:spcAft>
              </a:pPr>
              <a:endParaRPr lang="en-GB" sz="2100">
                <a:solidFill>
                  <a:prstClr val="black"/>
                </a:solidFill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" name="Freeform 29"/>
            <p:cNvSpPr>
              <a:spLocks/>
            </p:cNvSpPr>
            <p:nvPr userDrawn="1"/>
          </p:nvSpPr>
          <p:spPr bwMode="auto">
            <a:xfrm>
              <a:off x="0" y="2382"/>
              <a:ext cx="4762" cy="1134"/>
            </a:xfrm>
            <a:custGeom>
              <a:avLst/>
              <a:gdLst>
                <a:gd name="T0" fmla="*/ 1792 w 4762"/>
                <a:gd name="T1" fmla="*/ 1134 h 1134"/>
                <a:gd name="T2" fmla="*/ 4762 w 4762"/>
                <a:gd name="T3" fmla="*/ 1134 h 1134"/>
                <a:gd name="T4" fmla="*/ 4762 w 4762"/>
                <a:gd name="T5" fmla="*/ 160 h 1134"/>
                <a:gd name="T6" fmla="*/ 4602 w 4762"/>
                <a:gd name="T7" fmla="*/ 0 h 1134"/>
                <a:gd name="T8" fmla="*/ 0 w 4762"/>
                <a:gd name="T9" fmla="*/ 0 h 1134"/>
                <a:gd name="T10" fmla="*/ 0 w 4762"/>
                <a:gd name="T11" fmla="*/ 1134 h 1134"/>
                <a:gd name="T12" fmla="*/ 1792 w 4762"/>
                <a:gd name="T13" fmla="*/ 1134 h 1134"/>
                <a:gd name="T14" fmla="*/ 1792 w 4762"/>
                <a:gd name="T15" fmla="*/ 1134 h 1134"/>
                <a:gd name="T16" fmla="*/ 1792 w 4762"/>
                <a:gd name="T17" fmla="*/ 1134 h 113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4762" h="1134">
                  <a:moveTo>
                    <a:pt x="1792" y="1134"/>
                  </a:moveTo>
                  <a:lnTo>
                    <a:pt x="4762" y="1134"/>
                  </a:lnTo>
                  <a:lnTo>
                    <a:pt x="4762" y="160"/>
                  </a:lnTo>
                  <a:lnTo>
                    <a:pt x="4602" y="0"/>
                  </a:lnTo>
                  <a:lnTo>
                    <a:pt x="0" y="0"/>
                  </a:lnTo>
                  <a:lnTo>
                    <a:pt x="0" y="1134"/>
                  </a:lnTo>
                  <a:lnTo>
                    <a:pt x="1792" y="1134"/>
                  </a:lnTo>
                  <a:close/>
                </a:path>
              </a:pathLst>
            </a:custGeom>
            <a:gradFill rotWithShape="1">
              <a:gsLst>
                <a:gs pos="0">
                  <a:schemeClr val="tx2"/>
                </a:gs>
                <a:gs pos="100000">
                  <a:srgbClr val="82959E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36638" fontAlgn="base">
                <a:spcBef>
                  <a:spcPct val="0"/>
                </a:spcBef>
                <a:spcAft>
                  <a:spcPct val="0"/>
                </a:spcAft>
              </a:pPr>
              <a:endParaRPr lang="en-GB" sz="2100">
                <a:solidFill>
                  <a:prstClr val="black"/>
                </a:solidFill>
                <a:latin typeface="Arial" charset="0"/>
                <a:ea typeface="ＭＳ Ｐゴシック" pitchFamily="34" charset="-128"/>
              </a:endParaRPr>
            </a:p>
          </p:txBody>
        </p:sp>
      </p:grpSp>
      <p:sp>
        <p:nvSpPr>
          <p:cNvPr id="7" name="Rectangle 32"/>
          <p:cNvSpPr>
            <a:spLocks noChangeArrowheads="1"/>
          </p:cNvSpPr>
          <p:nvPr userDrawn="1"/>
        </p:nvSpPr>
        <p:spPr bwMode="auto">
          <a:xfrm>
            <a:off x="0" y="3020804"/>
            <a:ext cx="3467914" cy="407478"/>
          </a:xfrm>
          <a:prstGeom prst="rect">
            <a:avLst/>
          </a:prstGeom>
          <a:gradFill rotWithShape="1">
            <a:gsLst>
              <a:gs pos="0">
                <a:schemeClr val="tx2"/>
              </a:gs>
              <a:gs pos="100000">
                <a:srgbClr val="F8F8F8">
                  <a:alpha val="0"/>
                </a:srgbClr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056" tIns="45529" rIns="91056" bIns="45529" anchor="ctr"/>
          <a:lstStyle>
            <a:lvl1pPr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103822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103822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103822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103822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8" name="Rectangle 31"/>
          <p:cNvSpPr>
            <a:spLocks noChangeArrowheads="1"/>
          </p:cNvSpPr>
          <p:nvPr userDrawn="1"/>
        </p:nvSpPr>
        <p:spPr bwMode="auto">
          <a:xfrm>
            <a:off x="1" y="4246115"/>
            <a:ext cx="5931293" cy="814954"/>
          </a:xfrm>
          <a:prstGeom prst="rect">
            <a:avLst/>
          </a:prstGeom>
          <a:gradFill rotWithShape="1">
            <a:gsLst>
              <a:gs pos="0">
                <a:schemeClr val="accent1">
                  <a:alpha val="39998"/>
                </a:schemeClr>
              </a:gs>
              <a:gs pos="100000">
                <a:schemeClr val="accent2">
                  <a:alpha val="0"/>
                </a:schemeClr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056" tIns="45529" rIns="91056" bIns="45529" anchor="ctr"/>
          <a:lstStyle>
            <a:lvl1pPr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103822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103822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103822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103822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solidFill>
                <a:srgbClr val="000000"/>
              </a:solidFill>
              <a:latin typeface="Calibri" pitchFamily="34" charset="0"/>
            </a:endParaRPr>
          </a:p>
        </p:txBody>
      </p:sp>
      <p:grpSp>
        <p:nvGrpSpPr>
          <p:cNvPr id="9" name="Group 42"/>
          <p:cNvGrpSpPr>
            <a:grpSpLocks/>
          </p:cNvGrpSpPr>
          <p:nvPr userDrawn="1"/>
        </p:nvGrpSpPr>
        <p:grpSpPr bwMode="auto">
          <a:xfrm>
            <a:off x="0" y="4734223"/>
            <a:ext cx="7140357" cy="326846"/>
            <a:chOff x="0" y="3288"/>
            <a:chExt cx="3945" cy="227"/>
          </a:xfrm>
        </p:grpSpPr>
        <p:sp>
          <p:nvSpPr>
            <p:cNvPr id="10" name="Rectangle 34"/>
            <p:cNvSpPr>
              <a:spLocks noChangeArrowheads="1"/>
            </p:cNvSpPr>
            <p:nvPr userDrawn="1"/>
          </p:nvSpPr>
          <p:spPr bwMode="auto">
            <a:xfrm>
              <a:off x="0" y="3288"/>
              <a:ext cx="2029" cy="227"/>
            </a:xfrm>
            <a:prstGeom prst="rect">
              <a:avLst/>
            </a:prstGeom>
            <a:gradFill rotWithShape="1">
              <a:gsLst>
                <a:gs pos="0">
                  <a:srgbClr val="6CC0B8"/>
                </a:gs>
                <a:gs pos="100000">
                  <a:schemeClr val="accent4">
                    <a:alpha val="50000"/>
                  </a:schemeClr>
                </a:gs>
              </a:gsLst>
              <a:lin ang="0" scaled="1"/>
            </a:gradFill>
            <a:ln>
              <a:noFill/>
            </a:ln>
            <a:effectLst/>
          </p:spPr>
          <p:txBody>
            <a:bodyPr wrap="none" anchor="ctr"/>
            <a:lstStyle/>
            <a:p>
              <a:pPr defTabSz="1038646">
                <a:defRPr/>
              </a:pPr>
              <a:endParaRPr lang="nl-NL" sz="2100">
                <a:solidFill>
                  <a:prstClr val="black"/>
                </a:solidFill>
                <a:ea typeface="ＭＳ Ｐゴシック" pitchFamily="34" charset="-128"/>
              </a:endParaRPr>
            </a:p>
          </p:txBody>
        </p:sp>
        <p:sp>
          <p:nvSpPr>
            <p:cNvPr id="11" name="Rectangle 35"/>
            <p:cNvSpPr>
              <a:spLocks noChangeArrowheads="1"/>
            </p:cNvSpPr>
            <p:nvPr userDrawn="1"/>
          </p:nvSpPr>
          <p:spPr bwMode="auto">
            <a:xfrm>
              <a:off x="2029" y="3288"/>
              <a:ext cx="1916" cy="227"/>
            </a:xfrm>
            <a:prstGeom prst="rect">
              <a:avLst/>
            </a:prstGeom>
            <a:gradFill rotWithShape="1">
              <a:gsLst>
                <a:gs pos="0">
                  <a:schemeClr val="accent4">
                    <a:alpha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</a:gradFill>
            <a:ln>
              <a:noFill/>
            </a:ln>
            <a:effectLst/>
          </p:spPr>
          <p:txBody>
            <a:bodyPr wrap="none" anchor="ctr"/>
            <a:lstStyle/>
            <a:p>
              <a:pPr defTabSz="1038646">
                <a:defRPr/>
              </a:pPr>
              <a:endParaRPr lang="nl-NL" sz="2100">
                <a:solidFill>
                  <a:prstClr val="black"/>
                </a:solidFill>
                <a:ea typeface="ＭＳ Ｐゴシック" pitchFamily="34" charset="-128"/>
              </a:endParaRPr>
            </a:p>
          </p:txBody>
        </p:sp>
      </p:grpSp>
      <p:sp>
        <p:nvSpPr>
          <p:cNvPr id="12" name="Rechthoek 16"/>
          <p:cNvSpPr/>
          <p:nvPr userDrawn="1"/>
        </p:nvSpPr>
        <p:spPr>
          <a:xfrm>
            <a:off x="0" y="1"/>
            <a:ext cx="12192000" cy="11763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056" tIns="45529" rIns="91056" bIns="45529" anchor="ctr"/>
          <a:lstStyle/>
          <a:p>
            <a:pPr algn="ctr" defTabSz="1038646">
              <a:defRPr/>
            </a:pPr>
            <a:endParaRPr lang="nl-NL" sz="2100">
              <a:solidFill>
                <a:prstClr val="white"/>
              </a:solidFill>
            </a:endParaRPr>
          </a:p>
        </p:txBody>
      </p:sp>
      <p:sp>
        <p:nvSpPr>
          <p:cNvPr id="13" name="Rectangle 30"/>
          <p:cNvSpPr>
            <a:spLocks noChangeArrowheads="1"/>
          </p:cNvSpPr>
          <p:nvPr userDrawn="1"/>
        </p:nvSpPr>
        <p:spPr bwMode="auto">
          <a:xfrm>
            <a:off x="10293336" y="3020804"/>
            <a:ext cx="1905904" cy="407478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100000">
                <a:schemeClr val="tx2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056" tIns="45529" rIns="91056" bIns="45529" anchor="ctr"/>
          <a:lstStyle>
            <a:lvl1pPr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103822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103822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103822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103822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72405" y="3886175"/>
            <a:ext cx="7717130" cy="436017"/>
          </a:xfrm>
        </p:spPr>
        <p:txBody>
          <a:bodyPr/>
          <a:lstStyle>
            <a:lvl1pPr algn="r">
              <a:defRPr sz="2400" b="0" cap="all">
                <a:solidFill>
                  <a:schemeClr val="bg1"/>
                </a:solidFill>
              </a:defRPr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72438" y="4744968"/>
            <a:ext cx="7721122" cy="246221"/>
          </a:xfrm>
        </p:spPr>
        <p:txBody>
          <a:bodyPr anchor="b"/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  <a:lvl2pPr marL="51932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1038646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55797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207729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5966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311594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63526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415459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</p:spTree>
    <p:extLst>
      <p:ext uri="{BB962C8B-B14F-4D97-AF65-F5344CB8AC3E}">
        <p14:creationId xmlns:p14="http://schemas.microsoft.com/office/powerpoint/2010/main" val="143996162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AA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470594" y="6423166"/>
            <a:ext cx="1232594" cy="2433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164055" y="1339061"/>
            <a:ext cx="9853512" cy="1384995"/>
          </a:xfrm>
        </p:spPr>
        <p:txBody>
          <a:bodyPr/>
          <a:lstStyle>
            <a:lvl1pPr marL="0" indent="0">
              <a:spcBef>
                <a:spcPts val="300"/>
              </a:spcBef>
              <a:spcAft>
                <a:spcPts val="300"/>
              </a:spcAft>
              <a:defRPr b="0">
                <a:solidFill>
                  <a:schemeClr val="bg2"/>
                </a:solidFill>
              </a:defRPr>
            </a:lvl1pPr>
            <a:lvl2pPr>
              <a:spcBef>
                <a:spcPts val="300"/>
              </a:spcBef>
              <a:spcAft>
                <a:spcPts val="300"/>
              </a:spcAft>
              <a:defRPr>
                <a:solidFill>
                  <a:schemeClr val="bg2"/>
                </a:solidFill>
              </a:defRPr>
            </a:lvl2pPr>
            <a:lvl3pPr>
              <a:spcBef>
                <a:spcPts val="300"/>
              </a:spcBef>
              <a:spcAft>
                <a:spcPts val="300"/>
              </a:spcAft>
              <a:defRPr>
                <a:solidFill>
                  <a:schemeClr val="bg2"/>
                </a:solidFill>
              </a:defRPr>
            </a:lvl3pPr>
            <a:lvl4pPr>
              <a:spcBef>
                <a:spcPts val="300"/>
              </a:spcBef>
              <a:spcAft>
                <a:spcPts val="300"/>
              </a:spcAft>
              <a:defRPr>
                <a:solidFill>
                  <a:schemeClr val="bg2"/>
                </a:solidFill>
              </a:defRPr>
            </a:lvl4pPr>
            <a:lvl5pPr>
              <a:spcBef>
                <a:spcPts val="300"/>
              </a:spcBef>
              <a:spcAft>
                <a:spcPts val="300"/>
              </a:spcAft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ianumm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CA647FC-EAE2-486D-B070-8C7F9BE84968}" type="slidenum">
              <a:rPr lang="nl-NL"/>
              <a:pPr>
                <a:defRPr/>
              </a:pPr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8662530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1164614" y="1339061"/>
            <a:ext cx="4603815" cy="1384995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423606" y="1327500"/>
            <a:ext cx="4593960" cy="1384995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ianumm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2929853-1BC6-4013-B9B3-8B901DF8D41D}" type="slidenum">
              <a:rPr lang="nl-NL"/>
              <a:pPr>
                <a:defRPr/>
              </a:pPr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691087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95736" y="206763"/>
            <a:ext cx="10894693" cy="551463"/>
          </a:xfrm>
          <a:prstGeom prst="rect">
            <a:avLst/>
          </a:prstGeom>
        </p:spPr>
        <p:txBody>
          <a:bodyPr anchor="b"/>
          <a:lstStyle>
            <a:lvl1pPr>
              <a:defRPr sz="1800">
                <a:solidFill>
                  <a:srgbClr val="009286"/>
                </a:solidFill>
                <a:latin typeface="Univers 45 Light" pitchFamily="2" charset="0"/>
              </a:defRPr>
            </a:lvl1pPr>
          </a:lstStyle>
          <a:p>
            <a:r>
              <a:rPr lang="en-GB"/>
              <a:t>Title – adds value to the message of your slide!</a:t>
            </a:r>
            <a:endParaRPr lang="nl-NL"/>
          </a:p>
        </p:txBody>
      </p:sp>
      <p:grpSp>
        <p:nvGrpSpPr>
          <p:cNvPr id="23" name="Group 22"/>
          <p:cNvGrpSpPr/>
          <p:nvPr userDrawn="1"/>
        </p:nvGrpSpPr>
        <p:grpSpPr>
          <a:xfrm>
            <a:off x="581507" y="530539"/>
            <a:ext cx="11129668" cy="280537"/>
            <a:chOff x="472458" y="532263"/>
            <a:chExt cx="8886288" cy="280537"/>
          </a:xfrm>
        </p:grpSpPr>
        <p:cxnSp>
          <p:nvCxnSpPr>
            <p:cNvPr id="24" name="Straight Connector 23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Straight Connector 24"/>
            <p:cNvCxnSpPr/>
            <p:nvPr/>
          </p:nvCxnSpPr>
          <p:spPr bwMode="auto">
            <a:xfrm flipV="1">
              <a:off x="9006281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7" name="Boog 1030"/>
          <p:cNvSpPr/>
          <p:nvPr userDrawn="1"/>
        </p:nvSpPr>
        <p:spPr>
          <a:xfrm rot="21274861">
            <a:off x="11803890" y="301201"/>
            <a:ext cx="1989484" cy="1213127"/>
          </a:xfrm>
          <a:prstGeom prst="arc">
            <a:avLst/>
          </a:prstGeom>
          <a:ln w="19050">
            <a:solidFill>
              <a:schemeClr val="bg1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18" name="Tekstvak 30"/>
          <p:cNvSpPr txBox="1"/>
          <p:nvPr userDrawn="1"/>
        </p:nvSpPr>
        <p:spPr>
          <a:xfrm rot="340758" flipH="1">
            <a:off x="-2816196" y="6473188"/>
            <a:ext cx="2750353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Does your background image support the message of this slide?</a:t>
            </a:r>
          </a:p>
        </p:txBody>
      </p:sp>
      <p:sp>
        <p:nvSpPr>
          <p:cNvPr id="19" name="Boog 1030"/>
          <p:cNvSpPr/>
          <p:nvPr userDrawn="1"/>
        </p:nvSpPr>
        <p:spPr>
          <a:xfrm rot="21274861" flipH="1">
            <a:off x="-1376937" y="5741725"/>
            <a:ext cx="1513560" cy="1071581"/>
          </a:xfrm>
          <a:prstGeom prst="arc">
            <a:avLst/>
          </a:prstGeom>
          <a:ln w="19050">
            <a:solidFill>
              <a:schemeClr val="bg1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13" name="Tijdelijke aanduiding voor tekst 6"/>
          <p:cNvSpPr>
            <a:spLocks noGrp="1"/>
          </p:cNvSpPr>
          <p:nvPr>
            <p:ph type="body" sz="quarter" idx="11" hasCustomPrompt="1"/>
          </p:nvPr>
        </p:nvSpPr>
        <p:spPr>
          <a:xfrm>
            <a:off x="469902" y="1155704"/>
            <a:ext cx="5410947" cy="4707219"/>
          </a:xfrm>
          <a:prstGeom prst="rect">
            <a:avLst/>
          </a:prstGeom>
        </p:spPr>
        <p:txBody>
          <a:bodyPr lIns="108000" tIns="108000" rIns="108000" bIns="108000"/>
          <a:lstStyle>
            <a:lvl1pPr>
              <a:defRPr sz="1200">
                <a:latin typeface="Univers 45 Light" pitchFamily="2" charset="0"/>
              </a:defRPr>
            </a:lvl1pPr>
            <a:lvl2pPr>
              <a:defRPr sz="1200">
                <a:solidFill>
                  <a:srgbClr val="54646C"/>
                </a:solidFill>
                <a:latin typeface="Univers 45 Light" pitchFamily="2" charset="0"/>
              </a:defRPr>
            </a:lvl2pPr>
            <a:lvl3pPr>
              <a:defRPr sz="1200">
                <a:solidFill>
                  <a:srgbClr val="54646C"/>
                </a:solidFill>
                <a:latin typeface="Univers 45 Light" pitchFamily="2" charset="0"/>
              </a:defRPr>
            </a:lvl3pPr>
            <a:lvl4pPr>
              <a:defRPr sz="1200">
                <a:solidFill>
                  <a:srgbClr val="54646C"/>
                </a:solidFill>
                <a:latin typeface="Univers 45 Light" pitchFamily="2" charset="0"/>
              </a:defRPr>
            </a:lvl4pPr>
            <a:lvl5pPr>
              <a:defRPr sz="1200">
                <a:solidFill>
                  <a:srgbClr val="54646C"/>
                </a:solidFill>
                <a:latin typeface="Univers 45 Light" pitchFamily="2" charset="0"/>
              </a:defRPr>
            </a:lvl5pPr>
          </a:lstStyle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14" name="Tijdelijke aanduiding voor tekst 5"/>
          <p:cNvSpPr>
            <a:spLocks noGrp="1"/>
          </p:cNvSpPr>
          <p:nvPr>
            <p:ph type="body" sz="quarter" idx="12" hasCustomPrompt="1"/>
          </p:nvPr>
        </p:nvSpPr>
        <p:spPr>
          <a:xfrm>
            <a:off x="6364853" y="1150849"/>
            <a:ext cx="5325159" cy="4716555"/>
          </a:xfrm>
          <a:prstGeom prst="rect">
            <a:avLst/>
          </a:prstGeom>
        </p:spPr>
        <p:txBody>
          <a:bodyPr lIns="108000" tIns="108000" rIns="108000" bIns="108000"/>
          <a:lstStyle>
            <a:lvl1pPr>
              <a:defRPr sz="1200">
                <a:latin typeface="Univers 45 Light" pitchFamily="2" charset="0"/>
              </a:defRPr>
            </a:lvl1pPr>
            <a:lvl2pPr>
              <a:defRPr sz="1200">
                <a:solidFill>
                  <a:srgbClr val="54646C"/>
                </a:solidFill>
                <a:latin typeface="Univers 45 Light" pitchFamily="2" charset="0"/>
              </a:defRPr>
            </a:lvl2pPr>
            <a:lvl3pPr>
              <a:defRPr sz="1200">
                <a:solidFill>
                  <a:srgbClr val="54646C"/>
                </a:solidFill>
                <a:latin typeface="Univers 45 Light" pitchFamily="2" charset="0"/>
              </a:defRPr>
            </a:lvl3pPr>
            <a:lvl4pPr>
              <a:defRPr sz="1200">
                <a:solidFill>
                  <a:srgbClr val="54646C"/>
                </a:solidFill>
                <a:latin typeface="Univers 45 Light" pitchFamily="2" charset="0"/>
              </a:defRPr>
            </a:lvl4pPr>
            <a:lvl5pPr>
              <a:defRPr sz="1200">
                <a:solidFill>
                  <a:srgbClr val="54646C"/>
                </a:solidFill>
                <a:latin typeface="Univers 45 Light" pitchFamily="2" charset="0"/>
              </a:defRPr>
            </a:lvl5pPr>
          </a:lstStyle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15" name="Tekstvak 30"/>
          <p:cNvSpPr txBox="1"/>
          <p:nvPr userDrawn="1"/>
        </p:nvSpPr>
        <p:spPr>
          <a:xfrm rot="340758">
            <a:off x="12561091" y="1018812"/>
            <a:ext cx="2608406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Make sure your title adds value 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to the message of this slide!</a:t>
            </a:r>
          </a:p>
        </p:txBody>
      </p:sp>
      <p:sp>
        <p:nvSpPr>
          <p:cNvPr id="20" name="Tijdelijke aanduiding voor dianummer 3"/>
          <p:cNvSpPr>
            <a:spLocks noGrp="1"/>
          </p:cNvSpPr>
          <p:nvPr>
            <p:ph type="sldNum" sz="quarter" idx="10"/>
          </p:nvPr>
        </p:nvSpPr>
        <p:spPr>
          <a:xfrm>
            <a:off x="11070168" y="6249266"/>
            <a:ext cx="550333" cy="253149"/>
          </a:xfrm>
          <a:prstGeom prst="rect">
            <a:avLst/>
          </a:prstGeom>
        </p:spPr>
        <p:txBody>
          <a:bodyPr/>
          <a:lstStyle>
            <a:lvl1pPr algn="r">
              <a:defRPr sz="1300" b="1">
                <a:solidFill>
                  <a:schemeClr val="accent2">
                    <a:lumMod val="50000"/>
                  </a:schemeClr>
                </a:solidFill>
                <a:latin typeface="Univers 45 Light" pitchFamily="2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C23ADB4E-9B09-45A2-A801-D3601615BFC8}" type="slidenum">
              <a:rPr lang="nl-NL" smtClean="0">
                <a:solidFill>
                  <a:srgbClr val="BBBEC3">
                    <a:lumMod val="50000"/>
                  </a:srgbClr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‹nr.›</a:t>
            </a:fld>
            <a:endParaRPr lang="nl-NL">
              <a:solidFill>
                <a:srgbClr val="BBBEC3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53564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618" y="1151880"/>
            <a:ext cx="10199216" cy="57219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Group 27"/>
          <p:cNvGrpSpPr>
            <a:grpSpLocks noChangeAspect="1"/>
          </p:cNvGrpSpPr>
          <p:nvPr userDrawn="1"/>
        </p:nvGrpSpPr>
        <p:grpSpPr bwMode="auto">
          <a:xfrm>
            <a:off x="2" y="3428281"/>
            <a:ext cx="8619107" cy="1632788"/>
            <a:chOff x="0" y="2382"/>
            <a:chExt cx="4762" cy="1134"/>
          </a:xfrm>
        </p:grpSpPr>
        <p:sp>
          <p:nvSpPr>
            <p:cNvPr id="6" name="AutoShape 28"/>
            <p:cNvSpPr>
              <a:spLocks noChangeAspect="1" noChangeArrowheads="1" noTextEdit="1"/>
            </p:cNvSpPr>
            <p:nvPr userDrawn="1"/>
          </p:nvSpPr>
          <p:spPr bwMode="auto">
            <a:xfrm>
              <a:off x="0" y="2382"/>
              <a:ext cx="4762" cy="1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36638" fontAlgn="base">
                <a:spcBef>
                  <a:spcPct val="0"/>
                </a:spcBef>
                <a:spcAft>
                  <a:spcPct val="0"/>
                </a:spcAft>
              </a:pPr>
              <a:endParaRPr lang="en-GB" sz="2100">
                <a:solidFill>
                  <a:prstClr val="black"/>
                </a:solidFill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" name="Freeform 29"/>
            <p:cNvSpPr>
              <a:spLocks/>
            </p:cNvSpPr>
            <p:nvPr userDrawn="1"/>
          </p:nvSpPr>
          <p:spPr bwMode="auto">
            <a:xfrm>
              <a:off x="0" y="2382"/>
              <a:ext cx="4762" cy="1134"/>
            </a:xfrm>
            <a:custGeom>
              <a:avLst/>
              <a:gdLst>
                <a:gd name="T0" fmla="*/ 1792 w 4762"/>
                <a:gd name="T1" fmla="*/ 1134 h 1134"/>
                <a:gd name="T2" fmla="*/ 4762 w 4762"/>
                <a:gd name="T3" fmla="*/ 1134 h 1134"/>
                <a:gd name="T4" fmla="*/ 4762 w 4762"/>
                <a:gd name="T5" fmla="*/ 160 h 1134"/>
                <a:gd name="T6" fmla="*/ 4602 w 4762"/>
                <a:gd name="T7" fmla="*/ 0 h 1134"/>
                <a:gd name="T8" fmla="*/ 0 w 4762"/>
                <a:gd name="T9" fmla="*/ 0 h 1134"/>
                <a:gd name="T10" fmla="*/ 0 w 4762"/>
                <a:gd name="T11" fmla="*/ 1134 h 1134"/>
                <a:gd name="T12" fmla="*/ 1792 w 4762"/>
                <a:gd name="T13" fmla="*/ 1134 h 1134"/>
                <a:gd name="T14" fmla="*/ 1792 w 4762"/>
                <a:gd name="T15" fmla="*/ 1134 h 1134"/>
                <a:gd name="T16" fmla="*/ 1792 w 4762"/>
                <a:gd name="T17" fmla="*/ 1134 h 113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4762" h="1134">
                  <a:moveTo>
                    <a:pt x="1792" y="1134"/>
                  </a:moveTo>
                  <a:lnTo>
                    <a:pt x="4762" y="1134"/>
                  </a:lnTo>
                  <a:lnTo>
                    <a:pt x="4762" y="160"/>
                  </a:lnTo>
                  <a:lnTo>
                    <a:pt x="4602" y="0"/>
                  </a:lnTo>
                  <a:lnTo>
                    <a:pt x="0" y="0"/>
                  </a:lnTo>
                  <a:lnTo>
                    <a:pt x="0" y="1134"/>
                  </a:lnTo>
                  <a:lnTo>
                    <a:pt x="1792" y="1134"/>
                  </a:lnTo>
                  <a:close/>
                </a:path>
              </a:pathLst>
            </a:custGeom>
            <a:gradFill rotWithShape="1">
              <a:gsLst>
                <a:gs pos="0">
                  <a:schemeClr val="tx2"/>
                </a:gs>
                <a:gs pos="100000">
                  <a:srgbClr val="82959E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36638" fontAlgn="base">
                <a:spcBef>
                  <a:spcPct val="0"/>
                </a:spcBef>
                <a:spcAft>
                  <a:spcPct val="0"/>
                </a:spcAft>
              </a:pPr>
              <a:endParaRPr lang="en-GB" sz="2100">
                <a:solidFill>
                  <a:prstClr val="black"/>
                </a:solidFill>
                <a:latin typeface="Arial" charset="0"/>
                <a:ea typeface="ＭＳ Ｐゴシック" pitchFamily="34" charset="-128"/>
              </a:endParaRPr>
            </a:p>
          </p:txBody>
        </p:sp>
      </p:grpSp>
      <p:grpSp>
        <p:nvGrpSpPr>
          <p:cNvPr id="8" name="Group 37"/>
          <p:cNvGrpSpPr>
            <a:grpSpLocks/>
          </p:cNvGrpSpPr>
          <p:nvPr userDrawn="1"/>
        </p:nvGrpSpPr>
        <p:grpSpPr bwMode="auto">
          <a:xfrm>
            <a:off x="8617299" y="3428281"/>
            <a:ext cx="3572893" cy="1632788"/>
            <a:chOff x="4764" y="2382"/>
            <a:chExt cx="1972" cy="1134"/>
          </a:xfrm>
        </p:grpSpPr>
        <p:sp>
          <p:nvSpPr>
            <p:cNvPr id="9" name="AutoShape 38"/>
            <p:cNvSpPr>
              <a:spLocks noChangeArrowheads="1" noTextEdit="1"/>
            </p:cNvSpPr>
            <p:nvPr/>
          </p:nvSpPr>
          <p:spPr bwMode="auto">
            <a:xfrm>
              <a:off x="4764" y="2382"/>
              <a:ext cx="1972" cy="1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36638" fontAlgn="base">
                <a:spcBef>
                  <a:spcPct val="0"/>
                </a:spcBef>
                <a:spcAft>
                  <a:spcPct val="0"/>
                </a:spcAft>
              </a:pPr>
              <a:endParaRPr lang="en-GB" sz="2100">
                <a:solidFill>
                  <a:prstClr val="black"/>
                </a:solidFill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0" name="Freeform 39"/>
            <p:cNvSpPr>
              <a:spLocks/>
            </p:cNvSpPr>
            <p:nvPr/>
          </p:nvSpPr>
          <p:spPr bwMode="auto">
            <a:xfrm>
              <a:off x="4764" y="2382"/>
              <a:ext cx="1972" cy="1134"/>
            </a:xfrm>
            <a:custGeom>
              <a:avLst/>
              <a:gdLst>
                <a:gd name="T0" fmla="*/ 1972 w 1972"/>
                <a:gd name="T1" fmla="*/ 0 h 1134"/>
                <a:gd name="T2" fmla="*/ 1972 w 1972"/>
                <a:gd name="T3" fmla="*/ 1134 h 1134"/>
                <a:gd name="T4" fmla="*/ 1972 w 1972"/>
                <a:gd name="T5" fmla="*/ 1134 h 1134"/>
                <a:gd name="T6" fmla="*/ 1972 w 1972"/>
                <a:gd name="T7" fmla="*/ 1134 h 1134"/>
                <a:gd name="T8" fmla="*/ 0 w 1972"/>
                <a:gd name="T9" fmla="*/ 1134 h 1134"/>
                <a:gd name="T10" fmla="*/ 0 w 1972"/>
                <a:gd name="T11" fmla="*/ 160 h 1134"/>
                <a:gd name="T12" fmla="*/ 0 w 1972"/>
                <a:gd name="T13" fmla="*/ 160 h 1134"/>
                <a:gd name="T14" fmla="*/ 160 w 1972"/>
                <a:gd name="T15" fmla="*/ 0 h 1134"/>
                <a:gd name="T16" fmla="*/ 1972 w 1972"/>
                <a:gd name="T17" fmla="*/ 0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72" h="1134">
                  <a:moveTo>
                    <a:pt x="1972" y="0"/>
                  </a:moveTo>
                  <a:lnTo>
                    <a:pt x="1972" y="1134"/>
                  </a:lnTo>
                  <a:lnTo>
                    <a:pt x="1972" y="1134"/>
                  </a:lnTo>
                  <a:lnTo>
                    <a:pt x="1972" y="1134"/>
                  </a:lnTo>
                  <a:lnTo>
                    <a:pt x="0" y="1134"/>
                  </a:lnTo>
                  <a:lnTo>
                    <a:pt x="0" y="160"/>
                  </a:lnTo>
                  <a:lnTo>
                    <a:pt x="0" y="160"/>
                  </a:lnTo>
                  <a:lnTo>
                    <a:pt x="160" y="0"/>
                  </a:lnTo>
                  <a:lnTo>
                    <a:pt x="1972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2">
                    <a:lumMod val="88000"/>
                    <a:lumOff val="12000"/>
                  </a:schemeClr>
                </a:gs>
              </a:gsLst>
              <a:lin ang="0" scaled="1"/>
            </a:gradFill>
            <a:ln>
              <a:noFill/>
            </a:ln>
          </p:spPr>
          <p:txBody>
            <a:bodyPr/>
            <a:lstStyle/>
            <a:p>
              <a:pPr defTabSz="103773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nl-NL" sz="2100">
                <a:solidFill>
                  <a:prstClr val="black"/>
                </a:solidFill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1" name="Freeform 40"/>
            <p:cNvSpPr>
              <a:spLocks/>
            </p:cNvSpPr>
            <p:nvPr/>
          </p:nvSpPr>
          <p:spPr bwMode="auto">
            <a:xfrm>
              <a:off x="4764" y="2382"/>
              <a:ext cx="1972" cy="1134"/>
            </a:xfrm>
            <a:custGeom>
              <a:avLst/>
              <a:gdLst>
                <a:gd name="T0" fmla="*/ 1972 w 1972"/>
                <a:gd name="T1" fmla="*/ 0 h 1134"/>
                <a:gd name="T2" fmla="*/ 1972 w 1972"/>
                <a:gd name="T3" fmla="*/ 1134 h 1134"/>
                <a:gd name="T4" fmla="*/ 1972 w 1972"/>
                <a:gd name="T5" fmla="*/ 1134 h 1134"/>
                <a:gd name="T6" fmla="*/ 1972 w 1972"/>
                <a:gd name="T7" fmla="*/ 1134 h 1134"/>
                <a:gd name="T8" fmla="*/ 0 w 1972"/>
                <a:gd name="T9" fmla="*/ 1134 h 1134"/>
                <a:gd name="T10" fmla="*/ 0 w 1972"/>
                <a:gd name="T11" fmla="*/ 160 h 1134"/>
                <a:gd name="T12" fmla="*/ 0 w 1972"/>
                <a:gd name="T13" fmla="*/ 160 h 1134"/>
                <a:gd name="T14" fmla="*/ 160 w 1972"/>
                <a:gd name="T15" fmla="*/ 0 h 113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972" h="1134">
                  <a:moveTo>
                    <a:pt x="1972" y="0"/>
                  </a:moveTo>
                  <a:lnTo>
                    <a:pt x="1972" y="1134"/>
                  </a:lnTo>
                  <a:lnTo>
                    <a:pt x="0" y="1134"/>
                  </a:lnTo>
                  <a:lnTo>
                    <a:pt x="0" y="160"/>
                  </a:lnTo>
                  <a:lnTo>
                    <a:pt x="16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36638" fontAlgn="base">
                <a:spcBef>
                  <a:spcPct val="0"/>
                </a:spcBef>
                <a:spcAft>
                  <a:spcPct val="0"/>
                </a:spcAft>
              </a:pPr>
              <a:endParaRPr lang="en-GB" sz="2100">
                <a:solidFill>
                  <a:prstClr val="black"/>
                </a:solidFill>
                <a:latin typeface="Arial" charset="0"/>
                <a:ea typeface="ＭＳ Ｐゴシック" pitchFamily="34" charset="-128"/>
              </a:endParaRPr>
            </a:p>
          </p:txBody>
        </p:sp>
      </p:grpSp>
      <p:grpSp>
        <p:nvGrpSpPr>
          <p:cNvPr id="12" name="Group 15"/>
          <p:cNvGrpSpPr>
            <a:grpSpLocks/>
          </p:cNvGrpSpPr>
          <p:nvPr userDrawn="1"/>
        </p:nvGrpSpPr>
        <p:grpSpPr bwMode="auto">
          <a:xfrm>
            <a:off x="3622" y="1"/>
            <a:ext cx="12188380" cy="816395"/>
            <a:chOff x="0" y="0"/>
            <a:chExt cx="6734" cy="567"/>
          </a:xfrm>
        </p:grpSpPr>
        <p:sp>
          <p:nvSpPr>
            <p:cNvPr id="13" name="Rectangle 21"/>
            <p:cNvSpPr>
              <a:spLocks noChangeArrowheads="1"/>
            </p:cNvSpPr>
            <p:nvPr userDrawn="1"/>
          </p:nvSpPr>
          <p:spPr bwMode="gray">
            <a:xfrm>
              <a:off x="0" y="0"/>
              <a:ext cx="6734" cy="51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defTabSz="1036638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defTabSz="1036638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defTabSz="1036638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defTabSz="1036638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pPr defTabSz="1036638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>
                <a:solidFill>
                  <a:prstClr val="black"/>
                </a:solidFill>
              </a:endParaRPr>
            </a:p>
          </p:txBody>
        </p:sp>
        <p:sp>
          <p:nvSpPr>
            <p:cNvPr id="14" name="AutoShape 13"/>
            <p:cNvSpPr>
              <a:spLocks noChangeArrowheads="1"/>
            </p:cNvSpPr>
            <p:nvPr userDrawn="1"/>
          </p:nvSpPr>
          <p:spPr bwMode="gray">
            <a:xfrm rot="-2700000">
              <a:off x="3254" y="340"/>
              <a:ext cx="227" cy="227"/>
            </a:xfrm>
            <a:prstGeom prst="rtTriangl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defTabSz="1036638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defTabSz="1036638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defTabSz="1036638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defTabSz="1036638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pPr defTabSz="1036638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>
                <a:solidFill>
                  <a:prstClr val="black"/>
                </a:solidFill>
              </a:endParaRPr>
            </a:p>
          </p:txBody>
        </p:sp>
      </p:grpSp>
      <p:pic>
        <p:nvPicPr>
          <p:cNvPr id="15" name="Picture 23" descr="AA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5936722" y="325406"/>
            <a:ext cx="1657938" cy="3268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Rectangle 30"/>
          <p:cNvSpPr>
            <a:spLocks noChangeArrowheads="1"/>
          </p:cNvSpPr>
          <p:nvPr userDrawn="1"/>
        </p:nvSpPr>
        <p:spPr bwMode="auto">
          <a:xfrm>
            <a:off x="3467915" y="3020804"/>
            <a:ext cx="8722276" cy="407478"/>
          </a:xfrm>
          <a:prstGeom prst="rect">
            <a:avLst/>
          </a:prstGeom>
          <a:gradFill rotWithShape="1">
            <a:gsLst>
              <a:gs pos="0">
                <a:srgbClr val="F8F8F8">
                  <a:alpha val="20000"/>
                </a:srgbClr>
              </a:gs>
              <a:gs pos="100000">
                <a:schemeClr val="tx2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1036638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1036638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1036638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1036638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defTabSz="1036638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17" name="Rectangle 32"/>
          <p:cNvSpPr>
            <a:spLocks noChangeArrowheads="1"/>
          </p:cNvSpPr>
          <p:nvPr userDrawn="1"/>
        </p:nvSpPr>
        <p:spPr bwMode="auto">
          <a:xfrm>
            <a:off x="0" y="3020804"/>
            <a:ext cx="3467914" cy="407478"/>
          </a:xfrm>
          <a:prstGeom prst="rect">
            <a:avLst/>
          </a:prstGeom>
          <a:gradFill rotWithShape="1">
            <a:gsLst>
              <a:gs pos="0">
                <a:schemeClr val="tx2"/>
              </a:gs>
              <a:gs pos="100000">
                <a:srgbClr val="F8F8F8">
                  <a:alpha val="20000"/>
                </a:srgbClr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1036638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1036638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1036638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1036638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defTabSz="1036638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18" name="Rectangle 31"/>
          <p:cNvSpPr>
            <a:spLocks noChangeArrowheads="1"/>
          </p:cNvSpPr>
          <p:nvPr userDrawn="1"/>
        </p:nvSpPr>
        <p:spPr bwMode="auto">
          <a:xfrm>
            <a:off x="1" y="4246116"/>
            <a:ext cx="5931293" cy="1436969"/>
          </a:xfrm>
          <a:prstGeom prst="rect">
            <a:avLst/>
          </a:prstGeom>
          <a:gradFill rotWithShape="1">
            <a:gsLst>
              <a:gs pos="0">
                <a:schemeClr val="accent1">
                  <a:alpha val="39998"/>
                </a:schemeClr>
              </a:gs>
              <a:gs pos="100000">
                <a:schemeClr val="accent2">
                  <a:alpha val="0"/>
                </a:schemeClr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1036638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1036638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1036638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1036638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defTabSz="1036638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  <p:grpSp>
        <p:nvGrpSpPr>
          <p:cNvPr id="19" name="Group 42"/>
          <p:cNvGrpSpPr>
            <a:grpSpLocks/>
          </p:cNvGrpSpPr>
          <p:nvPr userDrawn="1"/>
        </p:nvGrpSpPr>
        <p:grpSpPr bwMode="auto">
          <a:xfrm>
            <a:off x="0" y="4734223"/>
            <a:ext cx="7140357" cy="326846"/>
            <a:chOff x="0" y="3288"/>
            <a:chExt cx="3945" cy="227"/>
          </a:xfrm>
        </p:grpSpPr>
        <p:sp>
          <p:nvSpPr>
            <p:cNvPr id="20" name="Rectangle 34"/>
            <p:cNvSpPr>
              <a:spLocks noChangeArrowheads="1"/>
            </p:cNvSpPr>
            <p:nvPr userDrawn="1"/>
          </p:nvSpPr>
          <p:spPr bwMode="auto">
            <a:xfrm>
              <a:off x="0" y="3288"/>
              <a:ext cx="2029" cy="227"/>
            </a:xfrm>
            <a:prstGeom prst="rect">
              <a:avLst/>
            </a:prstGeom>
            <a:gradFill rotWithShape="1">
              <a:gsLst>
                <a:gs pos="0">
                  <a:srgbClr val="6CC0B8"/>
                </a:gs>
                <a:gs pos="100000">
                  <a:schemeClr val="accent4">
                    <a:alpha val="50000"/>
                  </a:schemeClr>
                </a:gs>
              </a:gsLst>
              <a:lin ang="0" scaled="1"/>
            </a:gradFill>
            <a:ln>
              <a:noFill/>
            </a:ln>
            <a:effectLst/>
          </p:spPr>
          <p:txBody>
            <a:bodyPr wrap="none" anchor="ctr"/>
            <a:lstStyle/>
            <a:p>
              <a:pPr defTabSz="103773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nl-NL" sz="2100">
                <a:solidFill>
                  <a:prstClr val="black"/>
                </a:solidFill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21" name="Rectangle 35"/>
            <p:cNvSpPr>
              <a:spLocks noChangeArrowheads="1"/>
            </p:cNvSpPr>
            <p:nvPr userDrawn="1"/>
          </p:nvSpPr>
          <p:spPr bwMode="auto">
            <a:xfrm>
              <a:off x="2029" y="3288"/>
              <a:ext cx="1916" cy="227"/>
            </a:xfrm>
            <a:prstGeom prst="rect">
              <a:avLst/>
            </a:prstGeom>
            <a:gradFill rotWithShape="1">
              <a:gsLst>
                <a:gs pos="0">
                  <a:schemeClr val="accent4">
                    <a:alpha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</a:gradFill>
            <a:ln>
              <a:noFill/>
            </a:ln>
            <a:effectLst/>
          </p:spPr>
          <p:txBody>
            <a:bodyPr wrap="none" anchor="ctr"/>
            <a:lstStyle/>
            <a:p>
              <a:pPr defTabSz="103773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nl-NL" sz="2100">
                <a:solidFill>
                  <a:prstClr val="black"/>
                </a:solidFill>
                <a:latin typeface="Arial" charset="0"/>
                <a:ea typeface="ＭＳ Ｐゴシック" pitchFamily="34" charset="-128"/>
              </a:endParaRPr>
            </a:p>
          </p:txBody>
        </p:sp>
      </p:grp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472404" y="4221842"/>
            <a:ext cx="7717130" cy="436017"/>
          </a:xfrm>
        </p:spPr>
        <p:txBody>
          <a:bodyPr anchor="b"/>
          <a:lstStyle>
            <a:lvl1pPr algn="r">
              <a:defRPr sz="32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472404" y="4755834"/>
            <a:ext cx="7698001" cy="246221"/>
          </a:xfrm>
        </p:spPr>
        <p:txBody>
          <a:bodyPr/>
          <a:lstStyle>
            <a:lvl1pPr marL="0" indent="0" algn="r">
              <a:buNone/>
              <a:defRPr sz="1600" b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marL="5215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430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645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861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607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1291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6506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1722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/>
              <a:t>Klik om de ondertitelstijl van het model te bewerken</a:t>
            </a:r>
          </a:p>
        </p:txBody>
      </p:sp>
    </p:spTree>
    <p:extLst>
      <p:ext uri="{BB962C8B-B14F-4D97-AF65-F5344CB8AC3E}">
        <p14:creationId xmlns:p14="http://schemas.microsoft.com/office/powerpoint/2010/main" val="151798310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ower goals - 4 produ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Arc 28"/>
          <p:cNvSpPr>
            <a:spLocks/>
          </p:cNvSpPr>
          <p:nvPr userDrawn="1"/>
        </p:nvSpPr>
        <p:spPr bwMode="auto">
          <a:xfrm flipH="1" flipV="1">
            <a:off x="317381" y="2871686"/>
            <a:ext cx="5073084" cy="3681514"/>
          </a:xfrm>
          <a:custGeom>
            <a:avLst/>
            <a:gdLst>
              <a:gd name="T0" fmla="*/ 0 w 21484"/>
              <a:gd name="T1" fmla="*/ 0 h 21600"/>
              <a:gd name="T2" fmla="*/ 2147483647 w 21484"/>
              <a:gd name="T3" fmla="*/ 2147483647 h 21600"/>
              <a:gd name="T4" fmla="*/ 0 w 21484"/>
              <a:gd name="T5" fmla="*/ 2147483647 h 21600"/>
              <a:gd name="T6" fmla="*/ 0 60000 65536"/>
              <a:gd name="T7" fmla="*/ 0 60000 65536"/>
              <a:gd name="T8" fmla="*/ 0 60000 65536"/>
              <a:gd name="T9" fmla="*/ 0 w 21484"/>
              <a:gd name="T10" fmla="*/ 0 h 21600"/>
              <a:gd name="T11" fmla="*/ 21484 w 21484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484" h="21600" fill="none" extrusionOk="0">
                <a:moveTo>
                  <a:pt x="-1" y="0"/>
                </a:moveTo>
                <a:cubicBezTo>
                  <a:pt x="11063" y="0"/>
                  <a:pt x="20338" y="8359"/>
                  <a:pt x="21483" y="19364"/>
                </a:cubicBezTo>
              </a:path>
              <a:path w="21484" h="21600" stroke="0" extrusionOk="0">
                <a:moveTo>
                  <a:pt x="-1" y="0"/>
                </a:moveTo>
                <a:cubicBezTo>
                  <a:pt x="11063" y="0"/>
                  <a:pt x="20338" y="8359"/>
                  <a:pt x="21483" y="19364"/>
                </a:cubicBezTo>
                <a:lnTo>
                  <a:pt x="0" y="21600"/>
                </a:lnTo>
                <a:close/>
              </a:path>
            </a:pathLst>
          </a:custGeom>
          <a:noFill/>
          <a:ln w="31750">
            <a:solidFill>
              <a:schemeClr val="accent2"/>
            </a:solidFill>
            <a:prstDash val="solid"/>
            <a:round/>
            <a:headEnd/>
            <a:tailEnd/>
          </a:ln>
        </p:spPr>
        <p:txBody>
          <a:bodyPr wrap="none" lIns="100140" tIns="52073" rIns="100140" bIns="52073" anchor="ctr"/>
          <a:lstStyle/>
          <a:p>
            <a:pPr defTabSz="1043056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4D4D4D"/>
              </a:solidFill>
              <a:latin typeface="Arial" pitchFamily="34" charset="0"/>
              <a:ea typeface="ＭＳ Ｐゴシック" pitchFamily="34" charset="-128"/>
              <a:cs typeface="Arial" pitchFamily="34" charset="0"/>
            </a:endParaRPr>
          </a:p>
        </p:txBody>
      </p:sp>
      <p:sp>
        <p:nvSpPr>
          <p:cNvPr id="40" name="Line 7"/>
          <p:cNvSpPr>
            <a:spLocks noChangeShapeType="1"/>
          </p:cNvSpPr>
          <p:nvPr userDrawn="1"/>
        </p:nvSpPr>
        <p:spPr bwMode="auto">
          <a:xfrm flipH="1">
            <a:off x="486461" y="1024449"/>
            <a:ext cx="9948257" cy="2072214"/>
          </a:xfrm>
          <a:prstGeom prst="line">
            <a:avLst/>
          </a:prstGeom>
          <a:noFill/>
          <a:ln w="9525">
            <a:solidFill>
              <a:schemeClr val="accent1"/>
            </a:solidFill>
            <a:prstDash val="dash"/>
            <a:round/>
            <a:headEnd/>
            <a:tailEnd/>
          </a:ln>
        </p:spPr>
        <p:txBody>
          <a:bodyPr wrap="none" lIns="76960" tIns="40019" rIns="76960" bIns="40019" anchor="ctr"/>
          <a:lstStyle/>
          <a:p>
            <a:pPr defTabSz="1043056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4D4D4D"/>
              </a:solidFill>
              <a:latin typeface="Arial" pitchFamily="34" charset="0"/>
              <a:ea typeface="ＭＳ Ｐゴシック" pitchFamily="34" charset="-128"/>
              <a:cs typeface="Arial" pitchFamily="34" charset="0"/>
            </a:endParaRPr>
          </a:p>
        </p:txBody>
      </p:sp>
      <p:sp>
        <p:nvSpPr>
          <p:cNvPr id="42" name="Line 8"/>
          <p:cNvSpPr>
            <a:spLocks noChangeShapeType="1"/>
          </p:cNvSpPr>
          <p:nvPr userDrawn="1"/>
        </p:nvSpPr>
        <p:spPr bwMode="auto">
          <a:xfrm flipV="1">
            <a:off x="4207715" y="1385317"/>
            <a:ext cx="6795447" cy="4870910"/>
          </a:xfrm>
          <a:prstGeom prst="line">
            <a:avLst/>
          </a:prstGeom>
          <a:noFill/>
          <a:ln w="9525">
            <a:solidFill>
              <a:schemeClr val="accent1"/>
            </a:solidFill>
            <a:prstDash val="dash"/>
            <a:round/>
            <a:headEnd/>
            <a:tailEnd/>
          </a:ln>
        </p:spPr>
        <p:txBody>
          <a:bodyPr wrap="none" lIns="76960" tIns="40019" rIns="76960" bIns="40019" anchor="ctr"/>
          <a:lstStyle/>
          <a:p>
            <a:pPr defTabSz="1043056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4D4D4D"/>
              </a:solidFill>
              <a:latin typeface="Arial" pitchFamily="34" charset="0"/>
              <a:ea typeface="ＭＳ Ｐゴシック" pitchFamily="34" charset="-128"/>
              <a:cs typeface="Arial" pitchFamily="34" charset="0"/>
            </a:endParaRPr>
          </a:p>
        </p:txBody>
      </p:sp>
      <p:sp>
        <p:nvSpPr>
          <p:cNvPr id="43" name="Rectangle 94"/>
          <p:cNvSpPr/>
          <p:nvPr userDrawn="1"/>
        </p:nvSpPr>
        <p:spPr bwMode="auto">
          <a:xfrm>
            <a:off x="-33972" y="6262119"/>
            <a:ext cx="12225972" cy="5958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043056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44" name="Rectangle 89"/>
          <p:cNvSpPr/>
          <p:nvPr userDrawn="1"/>
        </p:nvSpPr>
        <p:spPr bwMode="auto">
          <a:xfrm>
            <a:off x="-33970" y="1"/>
            <a:ext cx="753955" cy="6283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043056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62" name="Line 8"/>
          <p:cNvSpPr>
            <a:spLocks noChangeShapeType="1"/>
          </p:cNvSpPr>
          <p:nvPr userDrawn="1"/>
        </p:nvSpPr>
        <p:spPr bwMode="auto">
          <a:xfrm flipV="1">
            <a:off x="8078207" y="1537718"/>
            <a:ext cx="3128153" cy="4718508"/>
          </a:xfrm>
          <a:prstGeom prst="line">
            <a:avLst/>
          </a:prstGeom>
          <a:noFill/>
          <a:ln w="9525">
            <a:solidFill>
              <a:schemeClr val="accent1"/>
            </a:solidFill>
            <a:prstDash val="dash"/>
            <a:round/>
            <a:headEnd/>
            <a:tailEnd/>
          </a:ln>
        </p:spPr>
        <p:txBody>
          <a:bodyPr wrap="none" lIns="87788" tIns="45650" rIns="87788" bIns="45650" anchor="ctr"/>
          <a:lstStyle/>
          <a:p>
            <a:pPr defTabSz="1043056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4D4D4D"/>
              </a:solidFill>
              <a:latin typeface="Arial" pitchFamily="34" charset="0"/>
              <a:ea typeface="ＭＳ Ｐゴシック" pitchFamily="34" charset="-128"/>
              <a:cs typeface="Arial" pitchFamily="34" charset="0"/>
            </a:endParaRPr>
          </a:p>
        </p:txBody>
      </p:sp>
      <p:sp>
        <p:nvSpPr>
          <p:cNvPr id="64" name="Arc 9"/>
          <p:cNvSpPr>
            <a:spLocks/>
          </p:cNvSpPr>
          <p:nvPr userDrawn="1"/>
        </p:nvSpPr>
        <p:spPr bwMode="auto">
          <a:xfrm rot="10800000">
            <a:off x="9771633" y="677619"/>
            <a:ext cx="1872558" cy="955840"/>
          </a:xfrm>
          <a:custGeom>
            <a:avLst/>
            <a:gdLst>
              <a:gd name="T0" fmla="*/ 0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0 60000 65536"/>
              <a:gd name="T7" fmla="*/ 0 60000 65536"/>
              <a:gd name="T8" fmla="*/ 0 60000 65536"/>
              <a:gd name="T9" fmla="*/ 0 w 21600"/>
              <a:gd name="T10" fmla="*/ 0 h 21600"/>
              <a:gd name="T11" fmla="*/ 21600 w 21600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solidFill>
            <a:schemeClr val="accent2"/>
          </a:solidFill>
          <a:ln w="12700">
            <a:solidFill>
              <a:schemeClr val="accent1"/>
            </a:solidFill>
            <a:round/>
            <a:headEnd/>
            <a:tailEnd/>
          </a:ln>
        </p:spPr>
        <p:txBody>
          <a:bodyPr rot="10800000" lIns="0" tIns="0" rIns="0" bIns="0" anchor="ctr"/>
          <a:lstStyle/>
          <a:p>
            <a:pPr algn="ctr" defTabSz="889738" fontAlgn="base">
              <a:spcBef>
                <a:spcPct val="0"/>
              </a:spcBef>
              <a:spcAft>
                <a:spcPct val="0"/>
              </a:spcAft>
            </a:pPr>
            <a:r>
              <a:rPr lang="en-US" b="1">
                <a:solidFill>
                  <a:srgbClr val="FFFFFF"/>
                </a:solidFill>
                <a:latin typeface="Arial" charset="0"/>
                <a:ea typeface="ＭＳ Ｐゴシック" pitchFamily="34" charset="-128"/>
                <a:cs typeface="Arial" pitchFamily="34" charset="0"/>
              </a:rPr>
              <a:t> </a:t>
            </a:r>
          </a:p>
        </p:txBody>
      </p:sp>
      <p:sp>
        <p:nvSpPr>
          <p:cNvPr id="65" name="Text Box 159"/>
          <p:cNvSpPr txBox="1">
            <a:spLocks noChangeArrowheads="1"/>
          </p:cNvSpPr>
          <p:nvPr userDrawn="1"/>
        </p:nvSpPr>
        <p:spPr bwMode="auto">
          <a:xfrm rot="10800000">
            <a:off x="722192" y="554110"/>
            <a:ext cx="10921996" cy="582440"/>
          </a:xfrm>
          <a:prstGeom prst="rect">
            <a:avLst/>
          </a:prstGeom>
          <a:solidFill>
            <a:schemeClr val="accent2"/>
          </a:solidFill>
          <a:ln w="12700" algn="ctr">
            <a:noFill/>
            <a:miter lim="800000"/>
            <a:headEnd/>
            <a:tailEnd/>
          </a:ln>
        </p:spPr>
        <p:txBody>
          <a:bodyPr rot="10800000" lIns="0" tIns="0" rIns="0" bIns="0" anchor="ctr"/>
          <a:lstStyle/>
          <a:p>
            <a:pPr algn="ctr" defTabSz="889738" fontAlgn="base">
              <a:spcBef>
                <a:spcPct val="0"/>
              </a:spcBef>
              <a:spcAft>
                <a:spcPct val="0"/>
              </a:spcAft>
              <a:buClr>
                <a:srgbClr val="01635E"/>
              </a:buClr>
            </a:pPr>
            <a:endParaRPr lang="en-US" sz="1300" b="1">
              <a:solidFill>
                <a:srgbClr val="FFFFFF"/>
              </a:solidFill>
              <a:latin typeface="Arial" charset="0"/>
              <a:ea typeface="ＭＳ Ｐゴシック" pitchFamily="34" charset="-128"/>
              <a:cs typeface="Arial" pitchFamily="34" charset="0"/>
            </a:endParaRPr>
          </a:p>
        </p:txBody>
      </p:sp>
      <p:sp>
        <p:nvSpPr>
          <p:cNvPr id="66" name="Rectangle 80"/>
          <p:cNvSpPr/>
          <p:nvPr userDrawn="1"/>
        </p:nvSpPr>
        <p:spPr bwMode="auto">
          <a:xfrm>
            <a:off x="11660590" y="566083"/>
            <a:ext cx="531411" cy="57704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043056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67" name="TextBox 54"/>
          <p:cNvSpPr txBox="1">
            <a:spLocks noChangeArrowheads="1"/>
          </p:cNvSpPr>
          <p:nvPr userDrawn="1"/>
        </p:nvSpPr>
        <p:spPr bwMode="auto">
          <a:xfrm rot="1865884">
            <a:off x="9927465" y="1026540"/>
            <a:ext cx="1208731" cy="3118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10759" tIns="55381" rIns="110759" bIns="55381">
            <a:spAutoFit/>
          </a:bodyPr>
          <a:lstStyle/>
          <a:p>
            <a:pPr algn="ctr" defTabSz="889738" fontAlgn="base">
              <a:spcBef>
                <a:spcPct val="0"/>
              </a:spcBef>
              <a:spcAft>
                <a:spcPct val="0"/>
              </a:spcAft>
            </a:pPr>
            <a:r>
              <a:rPr lang="en-US" sz="1300" b="1">
                <a:solidFill>
                  <a:srgbClr val="FFFFFF"/>
                </a:solidFill>
                <a:latin typeface="Arial" charset="0"/>
                <a:ea typeface="ＭＳ Ｐゴシック" pitchFamily="34" charset="-128"/>
                <a:cs typeface="Arial" pitchFamily="34" charset="0"/>
              </a:rPr>
              <a:t>Goals</a:t>
            </a:r>
          </a:p>
        </p:txBody>
      </p:sp>
      <p:sp>
        <p:nvSpPr>
          <p:cNvPr id="69" name="Tijdelijke aanduiding voor tekst 46"/>
          <p:cNvSpPr>
            <a:spLocks noGrp="1"/>
          </p:cNvSpPr>
          <p:nvPr>
            <p:ph type="body" sz="quarter" idx="10" hasCustomPrompt="1"/>
          </p:nvPr>
        </p:nvSpPr>
        <p:spPr>
          <a:xfrm>
            <a:off x="798846" y="588135"/>
            <a:ext cx="1881161" cy="530915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 b="1" spc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Year 1</a:t>
            </a:r>
          </a:p>
          <a:p>
            <a:pPr lvl="0"/>
            <a:r>
              <a:rPr lang="en-US"/>
              <a:t>Focus</a:t>
            </a:r>
          </a:p>
        </p:txBody>
      </p:sp>
      <p:sp>
        <p:nvSpPr>
          <p:cNvPr id="70" name="Tijdelijke aanduiding voor tekst 46"/>
          <p:cNvSpPr>
            <a:spLocks noGrp="1"/>
          </p:cNvSpPr>
          <p:nvPr>
            <p:ph type="body" sz="quarter" idx="11" hasCustomPrompt="1"/>
          </p:nvPr>
        </p:nvSpPr>
        <p:spPr>
          <a:xfrm>
            <a:off x="3075229" y="588135"/>
            <a:ext cx="3771678" cy="530915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 b="1" spc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Year 2</a:t>
            </a:r>
          </a:p>
          <a:p>
            <a:pPr lvl="0"/>
            <a:r>
              <a:rPr lang="en-US"/>
              <a:t>Focus</a:t>
            </a:r>
          </a:p>
        </p:txBody>
      </p:sp>
      <p:sp>
        <p:nvSpPr>
          <p:cNvPr id="71" name="Tijdelijke aanduiding voor tekst 46"/>
          <p:cNvSpPr>
            <a:spLocks noGrp="1"/>
          </p:cNvSpPr>
          <p:nvPr>
            <p:ph type="body" sz="quarter" idx="12" hasCustomPrompt="1"/>
          </p:nvPr>
        </p:nvSpPr>
        <p:spPr>
          <a:xfrm>
            <a:off x="7217734" y="599715"/>
            <a:ext cx="2685997" cy="530915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 b="1" spc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Year 3</a:t>
            </a:r>
          </a:p>
          <a:p>
            <a:pPr lvl="0"/>
            <a:r>
              <a:rPr lang="en-US"/>
              <a:t>Focus</a:t>
            </a:r>
          </a:p>
        </p:txBody>
      </p:sp>
      <p:sp>
        <p:nvSpPr>
          <p:cNvPr id="73" name="Tijdelijke aanduiding voor tekst 46"/>
          <p:cNvSpPr>
            <a:spLocks noGrp="1"/>
          </p:cNvSpPr>
          <p:nvPr>
            <p:ph type="body" sz="quarter" idx="13" hasCustomPrompt="1"/>
          </p:nvPr>
        </p:nvSpPr>
        <p:spPr>
          <a:xfrm rot="2039039">
            <a:off x="9822206" y="873813"/>
            <a:ext cx="1881161" cy="246221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 b="1" spc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Product</a:t>
            </a:r>
          </a:p>
        </p:txBody>
      </p:sp>
      <p:sp>
        <p:nvSpPr>
          <p:cNvPr id="75" name="Tijdelijke aanduiding voor tekst 46"/>
          <p:cNvSpPr>
            <a:spLocks noGrp="1"/>
          </p:cNvSpPr>
          <p:nvPr>
            <p:ph type="body" sz="quarter" idx="16" hasCustomPrompt="1"/>
          </p:nvPr>
        </p:nvSpPr>
        <p:spPr>
          <a:xfrm>
            <a:off x="595341" y="6283781"/>
            <a:ext cx="3366075" cy="246221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 b="1" spc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Product area 2</a:t>
            </a:r>
          </a:p>
        </p:txBody>
      </p:sp>
      <p:sp>
        <p:nvSpPr>
          <p:cNvPr id="82" name="Arc 6"/>
          <p:cNvSpPr>
            <a:spLocks/>
          </p:cNvSpPr>
          <p:nvPr userDrawn="1"/>
        </p:nvSpPr>
        <p:spPr bwMode="auto">
          <a:xfrm flipH="1" flipV="1">
            <a:off x="2813831" y="670407"/>
            <a:ext cx="8830359" cy="4488191"/>
          </a:xfrm>
          <a:custGeom>
            <a:avLst/>
            <a:gdLst>
              <a:gd name="T0" fmla="*/ 0 w 21484"/>
              <a:gd name="T1" fmla="*/ 0 h 21600"/>
              <a:gd name="T2" fmla="*/ 2147483647 w 21484"/>
              <a:gd name="T3" fmla="*/ 2147483647 h 21600"/>
              <a:gd name="T4" fmla="*/ 0 w 21484"/>
              <a:gd name="T5" fmla="*/ 2147483647 h 21600"/>
              <a:gd name="T6" fmla="*/ 0 60000 65536"/>
              <a:gd name="T7" fmla="*/ 0 60000 65536"/>
              <a:gd name="T8" fmla="*/ 0 60000 65536"/>
              <a:gd name="T9" fmla="*/ 0 w 21484"/>
              <a:gd name="T10" fmla="*/ 0 h 21600"/>
              <a:gd name="T11" fmla="*/ 21484 w 21484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484" h="21600" fill="none" extrusionOk="0">
                <a:moveTo>
                  <a:pt x="-1" y="0"/>
                </a:moveTo>
                <a:cubicBezTo>
                  <a:pt x="11063" y="0"/>
                  <a:pt x="20338" y="8359"/>
                  <a:pt x="21483" y="19364"/>
                </a:cubicBezTo>
              </a:path>
              <a:path w="21484" h="21600" stroke="0" extrusionOk="0">
                <a:moveTo>
                  <a:pt x="-1" y="0"/>
                </a:moveTo>
                <a:cubicBezTo>
                  <a:pt x="11063" y="0"/>
                  <a:pt x="20338" y="8359"/>
                  <a:pt x="21483" y="19364"/>
                </a:cubicBezTo>
                <a:lnTo>
                  <a:pt x="0" y="21600"/>
                </a:lnTo>
                <a:close/>
              </a:path>
            </a:pathLst>
          </a:custGeom>
          <a:noFill/>
          <a:ln w="31750">
            <a:solidFill>
              <a:schemeClr val="accent3">
                <a:lumMod val="75000"/>
              </a:schemeClr>
            </a:solidFill>
            <a:prstDash val="solid"/>
            <a:round/>
            <a:headEnd/>
            <a:tailEnd/>
          </a:ln>
        </p:spPr>
        <p:txBody>
          <a:bodyPr wrap="none" lIns="76960" tIns="40019" rIns="76960" bIns="40019" anchor="ctr"/>
          <a:lstStyle/>
          <a:p>
            <a:pPr defTabSz="1043056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4D4D4D"/>
              </a:solidFill>
              <a:latin typeface="Arial" pitchFamily="34" charset="0"/>
              <a:ea typeface="ＭＳ Ｐゴシック" pitchFamily="34" charset="-128"/>
              <a:cs typeface="Arial" pitchFamily="34" charset="0"/>
            </a:endParaRPr>
          </a:p>
        </p:txBody>
      </p:sp>
      <p:sp>
        <p:nvSpPr>
          <p:cNvPr id="85" name="TextBox 54"/>
          <p:cNvSpPr txBox="1">
            <a:spLocks noChangeArrowheads="1"/>
          </p:cNvSpPr>
          <p:nvPr userDrawn="1"/>
        </p:nvSpPr>
        <p:spPr bwMode="auto">
          <a:xfrm rot="423852">
            <a:off x="7945766" y="4836844"/>
            <a:ext cx="2850046" cy="3118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10759" tIns="55381" rIns="110759" bIns="55381">
            <a:spAutoFit/>
          </a:bodyPr>
          <a:lstStyle/>
          <a:p>
            <a:pPr algn="ctr" defTabSz="889738" fontAlgn="base">
              <a:spcBef>
                <a:spcPct val="0"/>
              </a:spcBef>
              <a:spcAft>
                <a:spcPct val="0"/>
              </a:spcAft>
            </a:pPr>
            <a:r>
              <a:rPr lang="en-US" sz="1300" b="1">
                <a:solidFill>
                  <a:srgbClr val="FFFFFF"/>
                </a:solidFill>
                <a:latin typeface="Arial" charset="0"/>
                <a:ea typeface="ＭＳ Ｐゴシック" pitchFamily="34" charset="-128"/>
                <a:cs typeface="Arial" pitchFamily="34" charset="0"/>
              </a:rPr>
              <a:t> </a:t>
            </a:r>
          </a:p>
        </p:txBody>
      </p:sp>
      <p:sp>
        <p:nvSpPr>
          <p:cNvPr id="86" name="Arc 28"/>
          <p:cNvSpPr>
            <a:spLocks/>
          </p:cNvSpPr>
          <p:nvPr userDrawn="1"/>
        </p:nvSpPr>
        <p:spPr bwMode="auto">
          <a:xfrm flipH="1" flipV="1">
            <a:off x="6971672" y="890662"/>
            <a:ext cx="4676764" cy="2319890"/>
          </a:xfrm>
          <a:custGeom>
            <a:avLst/>
            <a:gdLst>
              <a:gd name="T0" fmla="*/ 0 w 21484"/>
              <a:gd name="T1" fmla="*/ 0 h 21600"/>
              <a:gd name="T2" fmla="*/ 2147483647 w 21484"/>
              <a:gd name="T3" fmla="*/ 2147483647 h 21600"/>
              <a:gd name="T4" fmla="*/ 0 w 21484"/>
              <a:gd name="T5" fmla="*/ 2147483647 h 21600"/>
              <a:gd name="T6" fmla="*/ 0 60000 65536"/>
              <a:gd name="T7" fmla="*/ 0 60000 65536"/>
              <a:gd name="T8" fmla="*/ 0 60000 65536"/>
              <a:gd name="T9" fmla="*/ 0 w 21484"/>
              <a:gd name="T10" fmla="*/ 0 h 21600"/>
              <a:gd name="T11" fmla="*/ 21484 w 21484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484" h="21600" fill="none" extrusionOk="0">
                <a:moveTo>
                  <a:pt x="-1" y="0"/>
                </a:moveTo>
                <a:cubicBezTo>
                  <a:pt x="11063" y="0"/>
                  <a:pt x="20338" y="8359"/>
                  <a:pt x="21483" y="19364"/>
                </a:cubicBezTo>
              </a:path>
              <a:path w="21484" h="21600" stroke="0" extrusionOk="0">
                <a:moveTo>
                  <a:pt x="-1" y="0"/>
                </a:moveTo>
                <a:cubicBezTo>
                  <a:pt x="11063" y="0"/>
                  <a:pt x="20338" y="8359"/>
                  <a:pt x="21483" y="19364"/>
                </a:cubicBezTo>
                <a:lnTo>
                  <a:pt x="0" y="21600"/>
                </a:lnTo>
                <a:close/>
              </a:path>
            </a:pathLst>
          </a:custGeom>
          <a:noFill/>
          <a:ln w="31750">
            <a:solidFill>
              <a:schemeClr val="accent2"/>
            </a:solidFill>
            <a:prstDash val="solid"/>
            <a:round/>
            <a:headEnd/>
            <a:tailEnd/>
          </a:ln>
        </p:spPr>
        <p:txBody>
          <a:bodyPr wrap="none" lIns="76960" tIns="40019" rIns="76960" bIns="40019" anchor="ctr"/>
          <a:lstStyle/>
          <a:p>
            <a:pPr defTabSz="1043056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4D4D4D"/>
              </a:solidFill>
              <a:latin typeface="Arial" pitchFamily="34" charset="0"/>
              <a:ea typeface="ＭＳ Ｐゴシック" pitchFamily="34" charset="-128"/>
              <a:cs typeface="Arial" pitchFamily="34" charset="0"/>
            </a:endParaRPr>
          </a:p>
        </p:txBody>
      </p:sp>
      <p:sp>
        <p:nvSpPr>
          <p:cNvPr id="45" name="Line 7"/>
          <p:cNvSpPr>
            <a:spLocks noChangeShapeType="1"/>
          </p:cNvSpPr>
          <p:nvPr userDrawn="1"/>
        </p:nvSpPr>
        <p:spPr bwMode="auto">
          <a:xfrm flipH="1">
            <a:off x="728233" y="1385317"/>
            <a:ext cx="9617511" cy="3887260"/>
          </a:xfrm>
          <a:prstGeom prst="line">
            <a:avLst/>
          </a:prstGeom>
          <a:noFill/>
          <a:ln w="9525">
            <a:solidFill>
              <a:schemeClr val="accent1"/>
            </a:solidFill>
            <a:prstDash val="dash"/>
            <a:round/>
            <a:headEnd/>
            <a:tailEnd/>
          </a:ln>
        </p:spPr>
        <p:txBody>
          <a:bodyPr wrap="none" lIns="76960" tIns="40019" rIns="76960" bIns="40019" anchor="ctr"/>
          <a:lstStyle/>
          <a:p>
            <a:pPr defTabSz="1043056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4D4D4D"/>
              </a:solidFill>
              <a:latin typeface="Arial" pitchFamily="34" charset="0"/>
              <a:ea typeface="ＭＳ Ｐゴシック" pitchFamily="34" charset="-128"/>
              <a:cs typeface="Arial" pitchFamily="34" charset="0"/>
            </a:endParaRPr>
          </a:p>
        </p:txBody>
      </p:sp>
      <p:sp>
        <p:nvSpPr>
          <p:cNvPr id="46" name="Rectangle 20"/>
          <p:cNvSpPr>
            <a:spLocks noChangeArrowheads="1"/>
          </p:cNvSpPr>
          <p:nvPr userDrawn="1">
            <p:custDataLst>
              <p:tags r:id="rId1"/>
            </p:custDataLst>
          </p:nvPr>
        </p:nvSpPr>
        <p:spPr bwMode="auto">
          <a:xfrm rot="16200000" flipH="1">
            <a:off x="-412166" y="1846441"/>
            <a:ext cx="1816288" cy="434483"/>
          </a:xfrm>
          <a:prstGeom prst="rect">
            <a:avLst/>
          </a:prstGeom>
          <a:solidFill>
            <a:srgbClr val="0070C0"/>
          </a:solidFill>
          <a:ln w="12700" algn="ctr">
            <a:solidFill>
              <a:srgbClr val="4B4B4B"/>
            </a:solidFill>
            <a:miter lim="800000"/>
            <a:headEnd type="none" w="lg" len="lg"/>
            <a:tailEnd type="none" w="lg" len="lg"/>
          </a:ln>
          <a:effectLst>
            <a:outerShdw dist="20000" dir="5400000" rotWithShape="0">
              <a:schemeClr val="bg1">
                <a:alpha val="38000"/>
              </a:schemeClr>
            </a:outerShdw>
          </a:effectLst>
        </p:spPr>
        <p:txBody>
          <a:bodyPr lIns="0" tIns="33518" rIns="0" bIns="0"/>
          <a:lstStyle/>
          <a:p>
            <a:pPr algn="ctr" defTabSz="890939" fontAlgn="base">
              <a:spcBef>
                <a:spcPct val="0"/>
              </a:spcBef>
              <a:spcAft>
                <a:spcPct val="0"/>
              </a:spcAft>
              <a:buClr>
                <a:srgbClr val="01635E"/>
              </a:buClr>
              <a:defRPr/>
            </a:pPr>
            <a:endParaRPr lang="en-US">
              <a:solidFill>
                <a:srgbClr val="FFFFFF"/>
              </a:solidFill>
              <a:latin typeface="Segoe UI Semibold" panose="020B0702040204020203" pitchFamily="34" charset="0"/>
              <a:ea typeface="ＭＳ Ｐゴシック" pitchFamily="34" charset="-128"/>
              <a:cs typeface="Segoe UI Semibold" panose="020B0702040204020203" pitchFamily="34" charset="0"/>
            </a:endParaRPr>
          </a:p>
        </p:txBody>
      </p:sp>
      <p:sp>
        <p:nvSpPr>
          <p:cNvPr id="52" name="Rectangle 20"/>
          <p:cNvSpPr>
            <a:spLocks noChangeArrowheads="1"/>
          </p:cNvSpPr>
          <p:nvPr userDrawn="1">
            <p:custDataLst>
              <p:tags r:id="rId2"/>
            </p:custDataLst>
          </p:nvPr>
        </p:nvSpPr>
        <p:spPr bwMode="auto">
          <a:xfrm flipH="1">
            <a:off x="8220652" y="6262670"/>
            <a:ext cx="3423548" cy="358477"/>
          </a:xfrm>
          <a:prstGeom prst="rect">
            <a:avLst/>
          </a:prstGeom>
          <a:solidFill>
            <a:srgbClr val="FF9933"/>
          </a:solidFill>
          <a:ln w="12700" algn="ctr">
            <a:solidFill>
              <a:srgbClr val="4B4B4B"/>
            </a:solidFill>
            <a:miter lim="800000"/>
            <a:headEnd type="none" w="lg" len="lg"/>
            <a:tailEnd type="none" w="lg" len="lg"/>
          </a:ln>
          <a:effectLst>
            <a:outerShdw dist="20000" dir="5400000" rotWithShape="0">
              <a:schemeClr val="bg1">
                <a:alpha val="38000"/>
              </a:schemeClr>
            </a:outerShdw>
          </a:effectLst>
        </p:spPr>
        <p:txBody>
          <a:bodyPr lIns="0" tIns="33518" rIns="0" bIns="0"/>
          <a:lstStyle/>
          <a:p>
            <a:pPr algn="ctr" defTabSz="890939" fontAlgn="base">
              <a:spcBef>
                <a:spcPct val="0"/>
              </a:spcBef>
              <a:spcAft>
                <a:spcPct val="0"/>
              </a:spcAft>
              <a:buClr>
                <a:srgbClr val="01635E"/>
              </a:buClr>
            </a:pPr>
            <a:endParaRPr lang="en-US">
              <a:solidFill>
                <a:srgbClr val="FFFFFF"/>
              </a:solidFill>
              <a:latin typeface="Segoe UI Semibold" panose="020B0702040204020203" pitchFamily="34" charset="0"/>
              <a:ea typeface="ＭＳ Ｐゴシック" pitchFamily="34" charset="-128"/>
              <a:cs typeface="Segoe UI Semibold" panose="020B0702040204020203" pitchFamily="34" charset="0"/>
              <a:sym typeface="WingDings" pitchFamily="2" charset="2"/>
            </a:endParaRPr>
          </a:p>
        </p:txBody>
      </p:sp>
      <p:sp>
        <p:nvSpPr>
          <p:cNvPr id="58" name="Tijdelijke aanduiding voor tekst 46"/>
          <p:cNvSpPr>
            <a:spLocks noGrp="1"/>
          </p:cNvSpPr>
          <p:nvPr>
            <p:ph type="body" sz="quarter" idx="14" hasCustomPrompt="1"/>
          </p:nvPr>
        </p:nvSpPr>
        <p:spPr>
          <a:xfrm rot="16200000">
            <a:off x="-358847" y="1923821"/>
            <a:ext cx="1728887" cy="246221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 b="1" spc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Product area 1</a:t>
            </a:r>
          </a:p>
        </p:txBody>
      </p:sp>
      <p:sp>
        <p:nvSpPr>
          <p:cNvPr id="59" name="Tijdelijke aanduiding voor tekst 46"/>
          <p:cNvSpPr>
            <a:spLocks noGrp="1"/>
          </p:cNvSpPr>
          <p:nvPr>
            <p:ph type="body" sz="quarter" idx="15" hasCustomPrompt="1"/>
          </p:nvPr>
        </p:nvSpPr>
        <p:spPr>
          <a:xfrm>
            <a:off x="8558983" y="6302669"/>
            <a:ext cx="2707275" cy="246221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 b="1" spc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Product area 5</a:t>
            </a:r>
          </a:p>
        </p:txBody>
      </p:sp>
      <p:sp>
        <p:nvSpPr>
          <p:cNvPr id="60" name="Rectangle 20"/>
          <p:cNvSpPr>
            <a:spLocks noChangeArrowheads="1"/>
          </p:cNvSpPr>
          <p:nvPr userDrawn="1">
            <p:custDataLst>
              <p:tags r:id="rId3"/>
            </p:custDataLst>
          </p:nvPr>
        </p:nvSpPr>
        <p:spPr bwMode="auto">
          <a:xfrm flipH="1">
            <a:off x="4371913" y="6264641"/>
            <a:ext cx="3562802" cy="356508"/>
          </a:xfrm>
          <a:prstGeom prst="rect">
            <a:avLst/>
          </a:prstGeom>
          <a:solidFill>
            <a:srgbClr val="7030A0"/>
          </a:solidFill>
          <a:ln w="12700" algn="ctr">
            <a:solidFill>
              <a:srgbClr val="4B4B4B"/>
            </a:solidFill>
            <a:miter lim="800000"/>
            <a:headEnd type="none" w="lg" len="lg"/>
            <a:tailEnd type="none" w="lg" len="lg"/>
          </a:ln>
          <a:effectLst>
            <a:outerShdw dist="20000" dir="5400000" rotWithShape="0">
              <a:schemeClr val="bg1">
                <a:alpha val="38000"/>
              </a:schemeClr>
            </a:outerShdw>
          </a:effectLst>
        </p:spPr>
        <p:txBody>
          <a:bodyPr lIns="0" tIns="33518" rIns="0" bIns="0"/>
          <a:lstStyle/>
          <a:p>
            <a:pPr algn="ctr" defTabSz="890939" fontAlgn="base">
              <a:spcBef>
                <a:spcPct val="0"/>
              </a:spcBef>
              <a:spcAft>
                <a:spcPct val="0"/>
              </a:spcAft>
              <a:buClr>
                <a:srgbClr val="01635E"/>
              </a:buClr>
            </a:pPr>
            <a:endParaRPr lang="en-US">
              <a:solidFill>
                <a:srgbClr val="FFFFFF"/>
              </a:solidFill>
              <a:latin typeface="Segoe UI Semibold" panose="020B0702040204020203" pitchFamily="34" charset="0"/>
              <a:ea typeface="ＭＳ Ｐゴシック" pitchFamily="34" charset="-128"/>
              <a:cs typeface="Segoe UI Semibold" panose="020B0702040204020203" pitchFamily="34" charset="0"/>
              <a:sym typeface="WingDings" pitchFamily="2" charset="2"/>
            </a:endParaRPr>
          </a:p>
        </p:txBody>
      </p:sp>
      <p:sp>
        <p:nvSpPr>
          <p:cNvPr id="61" name="Tijdelijke aanduiding voor tekst 46"/>
          <p:cNvSpPr>
            <a:spLocks noGrp="1"/>
          </p:cNvSpPr>
          <p:nvPr>
            <p:ph type="body" sz="quarter" idx="17" hasCustomPrompt="1"/>
          </p:nvPr>
        </p:nvSpPr>
        <p:spPr>
          <a:xfrm>
            <a:off x="4822314" y="6302670"/>
            <a:ext cx="2783123" cy="246221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 b="1" spc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Product area 4</a:t>
            </a:r>
          </a:p>
        </p:txBody>
      </p:sp>
      <p:sp>
        <p:nvSpPr>
          <p:cNvPr id="47" name="Rectangle 20"/>
          <p:cNvSpPr>
            <a:spLocks noChangeArrowheads="1"/>
          </p:cNvSpPr>
          <p:nvPr userDrawn="1">
            <p:custDataLst>
              <p:tags r:id="rId4"/>
            </p:custDataLst>
          </p:nvPr>
        </p:nvSpPr>
        <p:spPr bwMode="auto">
          <a:xfrm rot="16200000" flipH="1">
            <a:off x="-501956" y="3943900"/>
            <a:ext cx="1991319" cy="439035"/>
          </a:xfrm>
          <a:prstGeom prst="rect">
            <a:avLst/>
          </a:prstGeom>
          <a:solidFill>
            <a:schemeClr val="accent3">
              <a:lumMod val="50000"/>
            </a:schemeClr>
          </a:solidFill>
          <a:ln w="12700" algn="ctr">
            <a:solidFill>
              <a:srgbClr val="4B4B4B"/>
            </a:solidFill>
            <a:miter lim="800000"/>
            <a:headEnd type="none" w="lg" len="lg"/>
            <a:tailEnd type="none" w="lg" len="lg"/>
          </a:ln>
          <a:effectLst>
            <a:outerShdw dist="20000" dir="5400000" rotWithShape="0">
              <a:schemeClr val="bg1">
                <a:alpha val="38000"/>
              </a:schemeClr>
            </a:outerShdw>
          </a:effectLst>
        </p:spPr>
        <p:txBody>
          <a:bodyPr lIns="0" tIns="33518" rIns="0" bIns="0"/>
          <a:lstStyle/>
          <a:p>
            <a:pPr algn="ctr" defTabSz="890939" fontAlgn="base">
              <a:spcBef>
                <a:spcPct val="0"/>
              </a:spcBef>
              <a:spcAft>
                <a:spcPct val="0"/>
              </a:spcAft>
              <a:buClr>
                <a:srgbClr val="01635E"/>
              </a:buClr>
              <a:defRPr/>
            </a:pPr>
            <a:endParaRPr lang="en-US">
              <a:solidFill>
                <a:srgbClr val="FFFFFF"/>
              </a:solidFill>
              <a:latin typeface="Segoe UI Semibold" panose="020B0702040204020203" pitchFamily="34" charset="0"/>
              <a:ea typeface="ＭＳ Ｐゴシック" pitchFamily="34" charset="-128"/>
              <a:cs typeface="Segoe UI Semibold" panose="020B0702040204020203" pitchFamily="34" charset="0"/>
            </a:endParaRPr>
          </a:p>
        </p:txBody>
      </p:sp>
      <p:sp>
        <p:nvSpPr>
          <p:cNvPr id="48" name="Tijdelijke aanduiding voor tekst 46"/>
          <p:cNvSpPr>
            <a:spLocks noGrp="1"/>
          </p:cNvSpPr>
          <p:nvPr>
            <p:ph type="body" sz="quarter" idx="18" hasCustomPrompt="1"/>
          </p:nvPr>
        </p:nvSpPr>
        <p:spPr>
          <a:xfrm rot="16200000">
            <a:off x="-304114" y="4037760"/>
            <a:ext cx="1663847" cy="246221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 b="1" spc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Product area 2</a:t>
            </a:r>
          </a:p>
        </p:txBody>
      </p:sp>
      <p:sp>
        <p:nvSpPr>
          <p:cNvPr id="3" name="Freeform 2"/>
          <p:cNvSpPr/>
          <p:nvPr userDrawn="1"/>
        </p:nvSpPr>
        <p:spPr>
          <a:xfrm>
            <a:off x="278736" y="5354081"/>
            <a:ext cx="3793710" cy="1267067"/>
          </a:xfrm>
          <a:custGeom>
            <a:avLst/>
            <a:gdLst>
              <a:gd name="connsiteX0" fmla="*/ 381000 w 3327400"/>
              <a:gd name="connsiteY0" fmla="*/ 0 h 1397000"/>
              <a:gd name="connsiteX1" fmla="*/ 0 w 3327400"/>
              <a:gd name="connsiteY1" fmla="*/ 0 h 1397000"/>
              <a:gd name="connsiteX2" fmla="*/ 0 w 3327400"/>
              <a:gd name="connsiteY2" fmla="*/ 1397000 h 1397000"/>
              <a:gd name="connsiteX3" fmla="*/ 3327400 w 3327400"/>
              <a:gd name="connsiteY3" fmla="*/ 1397000 h 1397000"/>
              <a:gd name="connsiteX4" fmla="*/ 3327400 w 3327400"/>
              <a:gd name="connsiteY4" fmla="*/ 1003300 h 1397000"/>
              <a:gd name="connsiteX5" fmla="*/ 381000 w 3327400"/>
              <a:gd name="connsiteY5" fmla="*/ 1003300 h 1397000"/>
              <a:gd name="connsiteX6" fmla="*/ 381000 w 3327400"/>
              <a:gd name="connsiteY6" fmla="*/ 0 h 139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27400" h="1397000">
                <a:moveTo>
                  <a:pt x="381000" y="0"/>
                </a:moveTo>
                <a:lnTo>
                  <a:pt x="0" y="0"/>
                </a:lnTo>
                <a:lnTo>
                  <a:pt x="0" y="1397000"/>
                </a:lnTo>
                <a:lnTo>
                  <a:pt x="3327400" y="1397000"/>
                </a:lnTo>
                <a:lnTo>
                  <a:pt x="3327400" y="1003300"/>
                </a:lnTo>
                <a:lnTo>
                  <a:pt x="381000" y="1003300"/>
                </a:lnTo>
                <a:lnTo>
                  <a:pt x="381000" y="0"/>
                </a:lnTo>
                <a:close/>
              </a:path>
            </a:pathLst>
          </a:custGeom>
          <a:solidFill>
            <a:srgbClr val="00B05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36638" fontAlgn="base">
              <a:spcBef>
                <a:spcPct val="0"/>
              </a:spcBef>
              <a:spcAft>
                <a:spcPct val="0"/>
              </a:spcAft>
            </a:pPr>
            <a:endParaRPr lang="en-GB" sz="2100">
              <a:solidFill>
                <a:prstClr val="white"/>
              </a:solidFill>
            </a:endParaRPr>
          </a:p>
        </p:txBody>
      </p:sp>
      <p:sp>
        <p:nvSpPr>
          <p:cNvPr id="49" name="Tijdelijke aanduiding voor tekst 46"/>
          <p:cNvSpPr>
            <a:spLocks noGrp="1"/>
          </p:cNvSpPr>
          <p:nvPr>
            <p:ph type="body" sz="quarter" idx="19" hasCustomPrompt="1"/>
          </p:nvPr>
        </p:nvSpPr>
        <p:spPr>
          <a:xfrm>
            <a:off x="1005840" y="6302669"/>
            <a:ext cx="2783123" cy="246221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 b="1" spc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Product area 3</a:t>
            </a:r>
          </a:p>
        </p:txBody>
      </p:sp>
      <p:sp>
        <p:nvSpPr>
          <p:cNvPr id="50" name="Rectangle 89"/>
          <p:cNvSpPr/>
          <p:nvPr userDrawn="1"/>
        </p:nvSpPr>
        <p:spPr bwMode="auto">
          <a:xfrm>
            <a:off x="11660590" y="1"/>
            <a:ext cx="531411" cy="6283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043056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54" name="Rectangle 5"/>
          <p:cNvSpPr>
            <a:spLocks noChangeArrowheads="1"/>
          </p:cNvSpPr>
          <p:nvPr userDrawn="1"/>
        </p:nvSpPr>
        <p:spPr bwMode="auto">
          <a:xfrm>
            <a:off x="712603" y="554117"/>
            <a:ext cx="10931595" cy="5708554"/>
          </a:xfrm>
          <a:prstGeom prst="rect">
            <a:avLst/>
          </a:prstGeom>
          <a:noFill/>
          <a:ln w="9525">
            <a:solidFill>
              <a:srgbClr val="003366"/>
            </a:solidFill>
            <a:miter lim="800000"/>
            <a:headEnd/>
            <a:tailEnd/>
          </a:ln>
        </p:spPr>
        <p:txBody>
          <a:bodyPr wrap="none" lIns="83795" tIns="43574" rIns="83795" bIns="43574" anchor="ctr"/>
          <a:lstStyle/>
          <a:p>
            <a:pPr defTabSz="889738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4D4D4D"/>
              </a:solidFill>
              <a:latin typeface="Arial" charset="0"/>
              <a:ea typeface="ＭＳ Ｐゴシック" pitchFamily="34" charset="-128"/>
              <a:cs typeface="Arial" pitchFamily="34" charset="0"/>
            </a:endParaRPr>
          </a:p>
        </p:txBody>
      </p:sp>
      <p:cxnSp>
        <p:nvCxnSpPr>
          <p:cNvPr id="4" name="Straight Connector 3"/>
          <p:cNvCxnSpPr/>
          <p:nvPr userDrawn="1"/>
        </p:nvCxnSpPr>
        <p:spPr>
          <a:xfrm flipH="1">
            <a:off x="713219" y="1136549"/>
            <a:ext cx="928616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65019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016097"/>
            <a:ext cx="9144000" cy="1479995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494037"/>
            <a:ext cx="9144000" cy="915099"/>
          </a:xfrm>
        </p:spPr>
        <p:txBody>
          <a:bodyPr/>
          <a:lstStyle>
            <a:lvl1pPr marL="0" indent="0" algn="l">
              <a:buNone/>
              <a:defRPr sz="3200"/>
            </a:lvl1pPr>
            <a:lvl2pPr marL="609585" indent="0" algn="ctr">
              <a:buNone/>
              <a:defRPr sz="2700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00"/>
            </a:lvl4pPr>
            <a:lvl5pPr marL="2438339" indent="0" algn="ctr">
              <a:buNone/>
              <a:defRPr sz="2100"/>
            </a:lvl5pPr>
            <a:lvl6pPr marL="3047924" indent="0" algn="ctr">
              <a:buNone/>
              <a:defRPr sz="2100"/>
            </a:lvl6pPr>
            <a:lvl7pPr marL="3657509" indent="0" algn="ctr">
              <a:buNone/>
              <a:defRPr sz="2100"/>
            </a:lvl7pPr>
            <a:lvl8pPr marL="4267093" indent="0" algn="ctr">
              <a:buNone/>
              <a:defRPr sz="2100"/>
            </a:lvl8pPr>
            <a:lvl9pPr marL="4876678" indent="0" algn="ctr">
              <a:buNone/>
              <a:defRPr sz="21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D804A-D16B-2A40-9A33-4E39FD5E05FA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065380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09651" y="1062575"/>
            <a:ext cx="9144000" cy="769372"/>
          </a:xfrm>
        </p:spPr>
        <p:txBody>
          <a:bodyPr anchor="b">
            <a:normAutofit/>
          </a:bodyPr>
          <a:lstStyle>
            <a:lvl1pPr algn="ctr">
              <a:defRPr sz="37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09651" y="1829896"/>
            <a:ext cx="9144000" cy="457549"/>
          </a:xfrm>
        </p:spPr>
        <p:txBody>
          <a:bodyPr>
            <a:normAutofit/>
          </a:bodyPr>
          <a:lstStyle>
            <a:lvl1pPr marL="0" indent="0" algn="ctr">
              <a:buNone/>
              <a:defRPr sz="2700"/>
            </a:lvl1pPr>
            <a:lvl2pPr marL="609585" indent="0" algn="ctr">
              <a:buNone/>
              <a:defRPr sz="2700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00"/>
            </a:lvl4pPr>
            <a:lvl5pPr marL="2438339" indent="0" algn="ctr">
              <a:buNone/>
              <a:defRPr sz="2100"/>
            </a:lvl5pPr>
            <a:lvl6pPr marL="3047924" indent="0" algn="ctr">
              <a:buNone/>
              <a:defRPr sz="2100"/>
            </a:lvl6pPr>
            <a:lvl7pPr marL="3657509" indent="0" algn="ctr">
              <a:buNone/>
              <a:defRPr sz="2100"/>
            </a:lvl7pPr>
            <a:lvl8pPr marL="4267093" indent="0" algn="ctr">
              <a:buNone/>
              <a:defRPr sz="2100"/>
            </a:lvl8pPr>
            <a:lvl9pPr marL="4876678" indent="0" algn="ctr">
              <a:buNone/>
              <a:defRPr sz="21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35FD804A-D16B-2A40-9A33-4E39FD5E05FA}" type="slidenum">
              <a:rPr lang="en-US" smtClean="0"/>
              <a:pPr/>
              <a:t>‹nr.›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2355" y="2440311"/>
            <a:ext cx="3227293" cy="360372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8" t="-15270" r="69878" b="15270"/>
          <a:stretch/>
        </p:blipFill>
        <p:spPr>
          <a:xfrm>
            <a:off x="11241024" y="4702237"/>
            <a:ext cx="950977" cy="215576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4" t="39061" r="63943" b="-3533"/>
          <a:stretch/>
        </p:blipFill>
        <p:spPr>
          <a:xfrm rot="10800000">
            <a:off x="-12192" y="5462016"/>
            <a:ext cx="1075525" cy="1389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9807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D804A-D16B-2A40-9A33-4E39FD5E05FA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18136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D804A-D16B-2A40-9A33-4E39FD5E05FA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7" name="Text Placeholder 2"/>
          <p:cNvSpPr>
            <a:spLocks noGrp="1"/>
          </p:cNvSpPr>
          <p:nvPr>
            <p:ph type="body" idx="14"/>
          </p:nvPr>
        </p:nvSpPr>
        <p:spPr bwMode="gray">
          <a:xfrm>
            <a:off x="849718" y="1454459"/>
            <a:ext cx="4921856" cy="695103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21917" tIns="60958" rIns="121917" bIns="60958" numCol="1" anchor="b" anchorCtr="0" compatLnSpc="1">
            <a:prstTxWarp prst="textNoShape">
              <a:avLst/>
            </a:prstTxWarp>
            <a:normAutofit/>
          </a:bodyPr>
          <a:lstStyle>
            <a:lvl1pPr>
              <a:defRPr lang="en-US" sz="2400" b="1" dirty="0" smtClean="0"/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2"/>
          </p:nvPr>
        </p:nvSpPr>
        <p:spPr bwMode="gray">
          <a:xfrm>
            <a:off x="849718" y="2149560"/>
            <a:ext cx="4921856" cy="4100555"/>
          </a:xfrm>
        </p:spPr>
        <p:txBody>
          <a:bodyPr/>
          <a:lstStyle>
            <a:lvl1pPr>
              <a:spcBef>
                <a:spcPts val="1333"/>
              </a:spcBef>
              <a:defRPr sz="2700"/>
            </a:lvl1pPr>
            <a:lvl2pPr>
              <a:spcBef>
                <a:spcPts val="667"/>
              </a:spcBef>
              <a:defRPr sz="2400"/>
            </a:lvl2pPr>
            <a:lvl3pPr>
              <a:spcBef>
                <a:spcPts val="667"/>
              </a:spcBef>
              <a:defRPr sz="2100"/>
            </a:lvl3pPr>
            <a:lvl4pPr>
              <a:spcBef>
                <a:spcPts val="667"/>
              </a:spcBef>
              <a:defRPr sz="1900"/>
            </a:lvl4pPr>
            <a:lvl5pPr marL="2285943" indent="-304792">
              <a:spcBef>
                <a:spcPts val="667"/>
              </a:spcBef>
              <a:defRPr sz="19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 bwMode="gray">
          <a:xfrm>
            <a:off x="6431944" y="1454459"/>
            <a:ext cx="4921856" cy="695103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21917" tIns="60958" rIns="121917" bIns="60958" numCol="1" anchor="b" anchorCtr="0" compatLnSpc="1">
            <a:prstTxWarp prst="textNoShape">
              <a:avLst/>
            </a:prstTxWarp>
            <a:normAutofit/>
          </a:bodyPr>
          <a:lstStyle>
            <a:lvl1pPr>
              <a:defRPr lang="en-US" sz="2400" b="1" dirty="0" smtClean="0"/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Content Placeholder 5"/>
          <p:cNvSpPr>
            <a:spLocks noGrp="1"/>
          </p:cNvSpPr>
          <p:nvPr>
            <p:ph sz="quarter" idx="4"/>
          </p:nvPr>
        </p:nvSpPr>
        <p:spPr bwMode="gray">
          <a:xfrm>
            <a:off x="6431944" y="2149560"/>
            <a:ext cx="4921856" cy="4100555"/>
          </a:xfrm>
        </p:spPr>
        <p:txBody>
          <a:bodyPr/>
          <a:lstStyle>
            <a:lvl1pPr>
              <a:spcBef>
                <a:spcPts val="1333"/>
              </a:spcBef>
              <a:defRPr sz="2700"/>
            </a:lvl1pPr>
            <a:lvl2pPr>
              <a:spcBef>
                <a:spcPts val="667"/>
              </a:spcBef>
              <a:defRPr sz="2400"/>
            </a:lvl2pPr>
            <a:lvl3pPr>
              <a:spcBef>
                <a:spcPts val="667"/>
              </a:spcBef>
              <a:defRPr sz="2100"/>
            </a:lvl3pPr>
            <a:lvl4pPr>
              <a:spcBef>
                <a:spcPts val="667"/>
              </a:spcBef>
              <a:defRPr sz="1900"/>
            </a:lvl4pPr>
            <a:lvl5pPr marL="2285943" indent="-304792">
              <a:spcBef>
                <a:spcPts val="667"/>
              </a:spcBef>
              <a:defRPr sz="19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0405592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563628"/>
            <a:ext cx="5156200" cy="453794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1" y="1563628"/>
            <a:ext cx="5156200" cy="453794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D804A-D16B-2A40-9A33-4E39FD5E05FA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2737124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D804A-D16B-2A40-9A33-4E39FD5E05FA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Content Placeholder 12"/>
          <p:cNvSpPr>
            <a:spLocks noGrp="1"/>
          </p:cNvSpPr>
          <p:nvPr>
            <p:ph sz="quarter" idx="14"/>
          </p:nvPr>
        </p:nvSpPr>
        <p:spPr>
          <a:xfrm>
            <a:off x="837921" y="1563628"/>
            <a:ext cx="5156480" cy="4537943"/>
          </a:xfrm>
        </p:spPr>
        <p:txBody>
          <a:bodyPr lIns="121917" rIns="121917">
            <a:noAutofit/>
          </a:bodyPr>
          <a:lstStyle>
            <a:lvl1pPr marL="0" indent="0">
              <a:spcBef>
                <a:spcPts val="1333"/>
              </a:spcBef>
              <a:buFontTx/>
              <a:buNone/>
              <a:defRPr sz="1900"/>
            </a:lvl1pPr>
            <a:lvl2pPr marL="533387" indent="0">
              <a:lnSpc>
                <a:spcPct val="95000"/>
              </a:lnSpc>
              <a:spcBef>
                <a:spcPts val="667"/>
              </a:spcBef>
              <a:buFontTx/>
              <a:buNone/>
              <a:defRPr sz="1900"/>
            </a:lvl2pPr>
            <a:lvl3pPr marL="1066773" indent="0">
              <a:lnSpc>
                <a:spcPct val="95000"/>
              </a:lnSpc>
              <a:spcBef>
                <a:spcPts val="667"/>
              </a:spcBef>
              <a:buFontTx/>
              <a:buNone/>
              <a:defRPr sz="1900"/>
            </a:lvl3pPr>
            <a:lvl4pPr marL="1523962" indent="0">
              <a:lnSpc>
                <a:spcPct val="95000"/>
              </a:lnSpc>
              <a:spcBef>
                <a:spcPts val="667"/>
              </a:spcBef>
              <a:buFontTx/>
              <a:buNone/>
              <a:defRPr sz="1900"/>
            </a:lvl4pPr>
            <a:lvl5pPr marL="1981150" indent="0">
              <a:lnSpc>
                <a:spcPct val="95000"/>
              </a:lnSpc>
              <a:spcBef>
                <a:spcPts val="667"/>
              </a:spcBef>
              <a:buFontTx/>
              <a:buNone/>
              <a:tabLst/>
              <a:defRPr sz="1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5"/>
          </p:nvPr>
        </p:nvSpPr>
        <p:spPr>
          <a:xfrm>
            <a:off x="6197601" y="1563628"/>
            <a:ext cx="5156200" cy="4537943"/>
          </a:xfrm>
        </p:spPr>
        <p:txBody>
          <a:bodyPr lIns="121917" rIns="121917">
            <a:noAutofit/>
          </a:bodyPr>
          <a:lstStyle>
            <a:lvl1pPr marL="0" indent="0">
              <a:spcBef>
                <a:spcPts val="1333"/>
              </a:spcBef>
              <a:buFontTx/>
              <a:buNone/>
              <a:defRPr sz="1900"/>
            </a:lvl1pPr>
            <a:lvl2pPr marL="914377" indent="-380990">
              <a:lnSpc>
                <a:spcPct val="95000"/>
              </a:lnSpc>
              <a:spcBef>
                <a:spcPts val="667"/>
              </a:spcBef>
              <a:defRPr sz="1900"/>
            </a:lvl2pPr>
            <a:lvl3pPr marL="1371566" indent="-304792">
              <a:lnSpc>
                <a:spcPct val="95000"/>
              </a:lnSpc>
              <a:spcBef>
                <a:spcPts val="667"/>
              </a:spcBef>
              <a:defRPr sz="1900"/>
            </a:lvl3pPr>
            <a:lvl4pPr marL="1828754" indent="-304792">
              <a:lnSpc>
                <a:spcPct val="95000"/>
              </a:lnSpc>
              <a:spcBef>
                <a:spcPts val="667"/>
              </a:spcBef>
              <a:defRPr sz="1900"/>
            </a:lvl4pPr>
            <a:lvl5pPr marL="2285943" indent="-304792">
              <a:lnSpc>
                <a:spcPct val="95000"/>
              </a:lnSpc>
              <a:spcBef>
                <a:spcPts val="667"/>
              </a:spcBef>
              <a:tabLst/>
              <a:defRPr sz="1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7872550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9684589" y="3597219"/>
            <a:ext cx="2507411" cy="32607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 defTabSz="609585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562844" y="6419653"/>
            <a:ext cx="1581912" cy="365125"/>
          </a:xfrm>
        </p:spPr>
        <p:txBody>
          <a:bodyPr/>
          <a:lstStyle/>
          <a:p>
            <a:fld id="{35FD804A-D16B-2A40-9A33-4E39FD5E05FA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32305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D804A-D16B-2A40-9A33-4E39FD5E05FA}" type="slidenum">
              <a:rPr lang="en-US" smtClean="0"/>
              <a:pPr/>
              <a:t>‹nr.›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9233" y="229168"/>
            <a:ext cx="1122613" cy="1253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0804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thre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95736" y="206763"/>
            <a:ext cx="10894693" cy="551463"/>
          </a:xfrm>
          <a:prstGeom prst="rect">
            <a:avLst/>
          </a:prstGeom>
        </p:spPr>
        <p:txBody>
          <a:bodyPr anchor="b"/>
          <a:lstStyle>
            <a:lvl1pPr>
              <a:defRPr sz="1800">
                <a:solidFill>
                  <a:srgbClr val="009286"/>
                </a:solidFill>
                <a:latin typeface="Univers 45 Light" pitchFamily="2" charset="0"/>
              </a:defRPr>
            </a:lvl1pPr>
          </a:lstStyle>
          <a:p>
            <a:r>
              <a:rPr lang="en-GB"/>
              <a:t>Title – adds value to the message of your slide!</a:t>
            </a:r>
            <a:endParaRPr lang="nl-NL"/>
          </a:p>
        </p:txBody>
      </p:sp>
      <p:grpSp>
        <p:nvGrpSpPr>
          <p:cNvPr id="23" name="Group 22"/>
          <p:cNvGrpSpPr/>
          <p:nvPr userDrawn="1"/>
        </p:nvGrpSpPr>
        <p:grpSpPr>
          <a:xfrm>
            <a:off x="581507" y="530539"/>
            <a:ext cx="11129668" cy="280537"/>
            <a:chOff x="472458" y="532263"/>
            <a:chExt cx="8886288" cy="280537"/>
          </a:xfrm>
        </p:grpSpPr>
        <p:cxnSp>
          <p:nvCxnSpPr>
            <p:cNvPr id="24" name="Straight Connector 23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Straight Connector 24"/>
            <p:cNvCxnSpPr/>
            <p:nvPr/>
          </p:nvCxnSpPr>
          <p:spPr bwMode="auto">
            <a:xfrm flipV="1">
              <a:off x="9006281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7" name="Boog 1030"/>
          <p:cNvSpPr/>
          <p:nvPr userDrawn="1"/>
        </p:nvSpPr>
        <p:spPr>
          <a:xfrm rot="21274861">
            <a:off x="11803890" y="301201"/>
            <a:ext cx="1989484" cy="1213127"/>
          </a:xfrm>
          <a:prstGeom prst="arc">
            <a:avLst/>
          </a:prstGeom>
          <a:ln w="19050">
            <a:solidFill>
              <a:schemeClr val="bg1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18" name="Tekstvak 30"/>
          <p:cNvSpPr txBox="1"/>
          <p:nvPr userDrawn="1"/>
        </p:nvSpPr>
        <p:spPr>
          <a:xfrm rot="340758" flipH="1">
            <a:off x="-2816196" y="6473188"/>
            <a:ext cx="2750353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Does your background image support the message of this slide?</a:t>
            </a:r>
          </a:p>
        </p:txBody>
      </p:sp>
      <p:sp>
        <p:nvSpPr>
          <p:cNvPr id="19" name="Boog 1030"/>
          <p:cNvSpPr/>
          <p:nvPr userDrawn="1"/>
        </p:nvSpPr>
        <p:spPr>
          <a:xfrm rot="21274861" flipH="1">
            <a:off x="-1376937" y="5741725"/>
            <a:ext cx="1513560" cy="1071581"/>
          </a:xfrm>
          <a:prstGeom prst="arc">
            <a:avLst/>
          </a:prstGeom>
          <a:ln w="19050">
            <a:solidFill>
              <a:schemeClr val="bg1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14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645583" y="2428876"/>
            <a:ext cx="1473200" cy="11049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5" name="Text Placeholder 15"/>
          <p:cNvSpPr>
            <a:spLocks noGrp="1"/>
          </p:cNvSpPr>
          <p:nvPr>
            <p:ph type="body" sz="quarter" idx="14"/>
          </p:nvPr>
        </p:nvSpPr>
        <p:spPr>
          <a:xfrm>
            <a:off x="2520952" y="2428903"/>
            <a:ext cx="5869518" cy="257175"/>
          </a:xfrm>
          <a:prstGeom prst="rect">
            <a:avLst/>
          </a:prstGeom>
        </p:spPr>
        <p:txBody>
          <a:bodyPr/>
          <a:lstStyle>
            <a:lvl1pPr>
              <a:defRPr b="0">
                <a:solidFill>
                  <a:srgbClr val="54646C"/>
                </a:solidFill>
                <a:latin typeface="Univers 45 Light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21"/>
          <p:cNvSpPr>
            <a:spLocks noGrp="1"/>
          </p:cNvSpPr>
          <p:nvPr>
            <p:ph type="body" sz="quarter" idx="15"/>
          </p:nvPr>
        </p:nvSpPr>
        <p:spPr>
          <a:xfrm>
            <a:off x="2525184" y="2781315"/>
            <a:ext cx="8915400" cy="752475"/>
          </a:xfrm>
          <a:prstGeom prst="rect">
            <a:avLst/>
          </a:prstGeom>
        </p:spPr>
        <p:txBody>
          <a:bodyPr/>
          <a:lstStyle>
            <a:lvl1pPr>
              <a:defRPr sz="1000" b="0">
                <a:solidFill>
                  <a:srgbClr val="54646C"/>
                </a:solidFill>
                <a:latin typeface="Univers 45 Light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5"/>
          <p:cNvSpPr>
            <a:spLocks noGrp="1"/>
          </p:cNvSpPr>
          <p:nvPr>
            <p:ph type="pic" sz="quarter" idx="16"/>
          </p:nvPr>
        </p:nvSpPr>
        <p:spPr>
          <a:xfrm>
            <a:off x="632883" y="3743328"/>
            <a:ext cx="1473200" cy="11049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1" name="Text Placeholder 15"/>
          <p:cNvSpPr>
            <a:spLocks noGrp="1"/>
          </p:cNvSpPr>
          <p:nvPr>
            <p:ph type="body" sz="quarter" idx="17"/>
          </p:nvPr>
        </p:nvSpPr>
        <p:spPr>
          <a:xfrm>
            <a:off x="2525184" y="3743329"/>
            <a:ext cx="5869518" cy="257175"/>
          </a:xfrm>
          <a:prstGeom prst="rect">
            <a:avLst/>
          </a:prstGeom>
        </p:spPr>
        <p:txBody>
          <a:bodyPr/>
          <a:lstStyle>
            <a:lvl1pPr>
              <a:defRPr b="0">
                <a:solidFill>
                  <a:srgbClr val="54646C"/>
                </a:solidFill>
                <a:latin typeface="Univers 45 Light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8"/>
          </p:nvPr>
        </p:nvSpPr>
        <p:spPr>
          <a:xfrm>
            <a:off x="2512484" y="4095767"/>
            <a:ext cx="8915400" cy="752475"/>
          </a:xfrm>
          <a:prstGeom prst="rect">
            <a:avLst/>
          </a:prstGeom>
        </p:spPr>
        <p:txBody>
          <a:bodyPr/>
          <a:lstStyle>
            <a:lvl1pPr>
              <a:defRPr b="0">
                <a:solidFill>
                  <a:srgbClr val="54646C"/>
                </a:solidFill>
                <a:latin typeface="Univers 45 Light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5"/>
          <p:cNvSpPr>
            <a:spLocks noGrp="1"/>
          </p:cNvSpPr>
          <p:nvPr>
            <p:ph type="pic" sz="quarter" idx="19"/>
          </p:nvPr>
        </p:nvSpPr>
        <p:spPr>
          <a:xfrm>
            <a:off x="620183" y="5048552"/>
            <a:ext cx="1473200" cy="11049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7" name="Text Placeholder 15"/>
          <p:cNvSpPr>
            <a:spLocks noGrp="1"/>
          </p:cNvSpPr>
          <p:nvPr>
            <p:ph type="body" sz="quarter" idx="20"/>
          </p:nvPr>
        </p:nvSpPr>
        <p:spPr>
          <a:xfrm>
            <a:off x="2512484" y="5048579"/>
            <a:ext cx="5869518" cy="257175"/>
          </a:xfrm>
          <a:prstGeom prst="rect">
            <a:avLst/>
          </a:prstGeom>
        </p:spPr>
        <p:txBody>
          <a:bodyPr/>
          <a:lstStyle>
            <a:lvl1pPr>
              <a:defRPr b="0">
                <a:solidFill>
                  <a:srgbClr val="54646C"/>
                </a:solidFill>
                <a:latin typeface="Univers 45 Light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1"/>
          <p:cNvSpPr>
            <a:spLocks noGrp="1"/>
          </p:cNvSpPr>
          <p:nvPr>
            <p:ph type="body" sz="quarter" idx="21"/>
          </p:nvPr>
        </p:nvSpPr>
        <p:spPr>
          <a:xfrm>
            <a:off x="2499784" y="5400991"/>
            <a:ext cx="8915400" cy="752475"/>
          </a:xfrm>
          <a:prstGeom prst="rect">
            <a:avLst/>
          </a:prstGeom>
        </p:spPr>
        <p:txBody>
          <a:bodyPr/>
          <a:lstStyle>
            <a:lvl1pPr>
              <a:defRPr b="0">
                <a:solidFill>
                  <a:srgbClr val="54646C"/>
                </a:solidFill>
                <a:latin typeface="Univers 45 Light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ijdelijke aanduiding voor tekst 6"/>
          <p:cNvSpPr>
            <a:spLocks noGrp="1"/>
          </p:cNvSpPr>
          <p:nvPr>
            <p:ph type="body" sz="quarter" idx="22" hasCustomPrompt="1"/>
          </p:nvPr>
        </p:nvSpPr>
        <p:spPr>
          <a:xfrm>
            <a:off x="469916" y="1155718"/>
            <a:ext cx="11281134" cy="1062565"/>
          </a:xfrm>
          <a:prstGeom prst="rect">
            <a:avLst/>
          </a:prstGeom>
        </p:spPr>
        <p:txBody>
          <a:bodyPr lIns="108000" tIns="108000" rIns="108000" bIns="108000"/>
          <a:lstStyle>
            <a:lvl1pPr>
              <a:defRPr sz="1200">
                <a:latin typeface="Univers 45 Light" pitchFamily="2" charset="0"/>
              </a:defRPr>
            </a:lvl1pPr>
            <a:lvl2pPr>
              <a:defRPr sz="1200">
                <a:solidFill>
                  <a:srgbClr val="54646C"/>
                </a:solidFill>
                <a:latin typeface="Univers 45 Light" pitchFamily="2" charset="0"/>
              </a:defRPr>
            </a:lvl2pPr>
            <a:lvl3pPr>
              <a:defRPr sz="1200">
                <a:solidFill>
                  <a:srgbClr val="54646C"/>
                </a:solidFill>
                <a:latin typeface="Univers 45 Light" pitchFamily="2" charset="0"/>
              </a:defRPr>
            </a:lvl3pPr>
            <a:lvl4pPr>
              <a:defRPr sz="1200">
                <a:latin typeface="Univers 45 Light" pitchFamily="2" charset="0"/>
              </a:defRPr>
            </a:lvl4pPr>
            <a:lvl5pPr>
              <a:defRPr sz="1200">
                <a:latin typeface="Univers 45 Light" pitchFamily="2" charset="0"/>
              </a:defRPr>
            </a:lvl5pPr>
          </a:lstStyle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</p:txBody>
      </p:sp>
      <p:sp>
        <p:nvSpPr>
          <p:cNvPr id="30" name="Tekstvak 30"/>
          <p:cNvSpPr txBox="1"/>
          <p:nvPr userDrawn="1"/>
        </p:nvSpPr>
        <p:spPr>
          <a:xfrm rot="340758">
            <a:off x="12561091" y="1018812"/>
            <a:ext cx="2608406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Make sure your title adds value 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to the message of this slide!</a:t>
            </a:r>
          </a:p>
        </p:txBody>
      </p:sp>
      <p:sp>
        <p:nvSpPr>
          <p:cNvPr id="32" name="Tijdelijke aanduiding voor dianummer 3"/>
          <p:cNvSpPr>
            <a:spLocks noGrp="1"/>
          </p:cNvSpPr>
          <p:nvPr>
            <p:ph type="sldNum" sz="quarter" idx="10"/>
          </p:nvPr>
        </p:nvSpPr>
        <p:spPr>
          <a:xfrm>
            <a:off x="11070168" y="6249266"/>
            <a:ext cx="550333" cy="253149"/>
          </a:xfrm>
          <a:prstGeom prst="rect">
            <a:avLst/>
          </a:prstGeom>
        </p:spPr>
        <p:txBody>
          <a:bodyPr/>
          <a:lstStyle>
            <a:lvl1pPr algn="r">
              <a:defRPr sz="1300" b="1">
                <a:solidFill>
                  <a:schemeClr val="accent2">
                    <a:lumMod val="50000"/>
                  </a:schemeClr>
                </a:solidFill>
                <a:latin typeface="Univers 45 Light" pitchFamily="2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C23ADB4E-9B09-45A2-A801-D3601615BFC8}" type="slidenum">
              <a:rPr lang="nl-NL" smtClean="0">
                <a:solidFill>
                  <a:srgbClr val="BBBEC3">
                    <a:lumMod val="50000"/>
                  </a:srgbClr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‹nr.›</a:t>
            </a:fld>
            <a:endParaRPr lang="nl-NL">
              <a:solidFill>
                <a:srgbClr val="BBBEC3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24422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op Bar-b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D804A-D16B-2A40-9A33-4E39FD5E05FA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9" name="Title 2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1" cy="103771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838200" y="1759353"/>
            <a:ext cx="10515601" cy="4326688"/>
          </a:xfrm>
        </p:spPr>
        <p:txBody>
          <a:bodyPr/>
          <a:lstStyle>
            <a:lvl1pPr marL="243834" indent="-243834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9233" y="229168"/>
            <a:ext cx="1122613" cy="1253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00914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ottom Bar-b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D804A-D16B-2A40-9A33-4E39FD5E05FA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838200" y="1759353"/>
            <a:ext cx="10515601" cy="4326688"/>
          </a:xfrm>
        </p:spPr>
        <p:txBody>
          <a:bodyPr/>
          <a:lstStyle>
            <a:lvl1pPr marL="243834" indent="-243834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9233" y="229168"/>
            <a:ext cx="1122613" cy="1253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3978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27"/>
          <p:cNvGrpSpPr>
            <a:grpSpLocks noChangeAspect="1"/>
          </p:cNvGrpSpPr>
          <p:nvPr userDrawn="1"/>
        </p:nvGrpSpPr>
        <p:grpSpPr bwMode="auto">
          <a:xfrm>
            <a:off x="2" y="3428282"/>
            <a:ext cx="8619107" cy="1632788"/>
            <a:chOff x="0" y="2382"/>
            <a:chExt cx="4762" cy="1134"/>
          </a:xfrm>
        </p:grpSpPr>
        <p:sp>
          <p:nvSpPr>
            <p:cNvPr id="8" name="AutoShape 28"/>
            <p:cNvSpPr>
              <a:spLocks noChangeAspect="1" noChangeArrowheads="1" noTextEdit="1"/>
            </p:cNvSpPr>
            <p:nvPr userDrawn="1"/>
          </p:nvSpPr>
          <p:spPr bwMode="auto">
            <a:xfrm>
              <a:off x="0" y="2382"/>
              <a:ext cx="4762" cy="1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42744"/>
              <a:endParaRPr lang="nl-NL" sz="2000">
                <a:solidFill>
                  <a:prstClr val="black"/>
                </a:solidFill>
              </a:endParaRPr>
            </a:p>
          </p:txBody>
        </p:sp>
        <p:sp>
          <p:nvSpPr>
            <p:cNvPr id="9" name="Freeform 29"/>
            <p:cNvSpPr>
              <a:spLocks/>
            </p:cNvSpPr>
            <p:nvPr userDrawn="1"/>
          </p:nvSpPr>
          <p:spPr bwMode="auto">
            <a:xfrm>
              <a:off x="0" y="2382"/>
              <a:ext cx="4762" cy="1134"/>
            </a:xfrm>
            <a:custGeom>
              <a:avLst/>
              <a:gdLst>
                <a:gd name="T0" fmla="*/ 1792 w 4762"/>
                <a:gd name="T1" fmla="*/ 1134 h 1134"/>
                <a:gd name="T2" fmla="*/ 4762 w 4762"/>
                <a:gd name="T3" fmla="*/ 1134 h 1134"/>
                <a:gd name="T4" fmla="*/ 4762 w 4762"/>
                <a:gd name="T5" fmla="*/ 160 h 1134"/>
                <a:gd name="T6" fmla="*/ 4602 w 4762"/>
                <a:gd name="T7" fmla="*/ 0 h 1134"/>
                <a:gd name="T8" fmla="*/ 0 w 4762"/>
                <a:gd name="T9" fmla="*/ 0 h 1134"/>
                <a:gd name="T10" fmla="*/ 0 w 4762"/>
                <a:gd name="T11" fmla="*/ 1134 h 1134"/>
                <a:gd name="T12" fmla="*/ 1792 w 4762"/>
                <a:gd name="T13" fmla="*/ 1134 h 1134"/>
                <a:gd name="T14" fmla="*/ 1792 w 4762"/>
                <a:gd name="T15" fmla="*/ 1134 h 1134"/>
                <a:gd name="T16" fmla="*/ 1792 w 4762"/>
                <a:gd name="T17" fmla="*/ 1134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62" h="1134">
                  <a:moveTo>
                    <a:pt x="1792" y="1134"/>
                  </a:moveTo>
                  <a:lnTo>
                    <a:pt x="4762" y="1134"/>
                  </a:lnTo>
                  <a:lnTo>
                    <a:pt x="4762" y="160"/>
                  </a:lnTo>
                  <a:lnTo>
                    <a:pt x="4602" y="0"/>
                  </a:lnTo>
                  <a:lnTo>
                    <a:pt x="0" y="0"/>
                  </a:lnTo>
                  <a:lnTo>
                    <a:pt x="0" y="1134"/>
                  </a:lnTo>
                  <a:lnTo>
                    <a:pt x="1792" y="1134"/>
                  </a:lnTo>
                  <a:lnTo>
                    <a:pt x="1792" y="1134"/>
                  </a:lnTo>
                  <a:lnTo>
                    <a:pt x="1792" y="1134"/>
                  </a:lnTo>
                  <a:close/>
                </a:path>
              </a:pathLst>
            </a:custGeom>
            <a:gradFill rotWithShape="1">
              <a:gsLst>
                <a:gs pos="0">
                  <a:schemeClr val="tx2"/>
                </a:gs>
                <a:gs pos="100000">
                  <a:srgbClr val="82959E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42744"/>
              <a:endParaRPr lang="nl-NL" sz="2000">
                <a:solidFill>
                  <a:prstClr val="black"/>
                </a:solidFill>
              </a:endParaRPr>
            </a:p>
          </p:txBody>
        </p:sp>
      </p:grpSp>
      <p:sp>
        <p:nvSpPr>
          <p:cNvPr id="19" name="Rectangle 30"/>
          <p:cNvSpPr>
            <a:spLocks noChangeArrowheads="1"/>
          </p:cNvSpPr>
          <p:nvPr userDrawn="1"/>
        </p:nvSpPr>
        <p:spPr bwMode="auto">
          <a:xfrm>
            <a:off x="3467917" y="3020803"/>
            <a:ext cx="8722276" cy="407478"/>
          </a:xfrm>
          <a:prstGeom prst="rect">
            <a:avLst/>
          </a:prstGeom>
          <a:gradFill rotWithShape="1">
            <a:gsLst>
              <a:gs pos="0">
                <a:srgbClr val="F8F8F8">
                  <a:alpha val="20000"/>
                </a:srgbClr>
              </a:gs>
              <a:gs pos="100000">
                <a:schemeClr val="tx2"/>
              </a:gs>
            </a:gsLst>
            <a:lin ang="0" scaled="1"/>
          </a:gradFill>
          <a:ln>
            <a:noFill/>
          </a:ln>
          <a:effectLst/>
        </p:spPr>
        <p:txBody>
          <a:bodyPr wrap="none" lIns="91412" tIns="45706" rIns="91412" bIns="45706" anchor="ctr"/>
          <a:lstStyle/>
          <a:p>
            <a:pPr defTabSz="1042744"/>
            <a:endParaRPr lang="nl-NL" sz="2000">
              <a:solidFill>
                <a:prstClr val="black"/>
              </a:solidFill>
            </a:endParaRPr>
          </a:p>
        </p:txBody>
      </p:sp>
      <p:sp>
        <p:nvSpPr>
          <p:cNvPr id="20" name="Rectangle 32"/>
          <p:cNvSpPr>
            <a:spLocks noChangeArrowheads="1"/>
          </p:cNvSpPr>
          <p:nvPr userDrawn="1"/>
        </p:nvSpPr>
        <p:spPr bwMode="auto">
          <a:xfrm>
            <a:off x="0" y="3020803"/>
            <a:ext cx="3467914" cy="407478"/>
          </a:xfrm>
          <a:prstGeom prst="rect">
            <a:avLst/>
          </a:prstGeom>
          <a:gradFill rotWithShape="1">
            <a:gsLst>
              <a:gs pos="0">
                <a:schemeClr val="tx2"/>
              </a:gs>
              <a:gs pos="100000">
                <a:srgbClr val="F8F8F8">
                  <a:alpha val="20000"/>
                </a:srgbClr>
              </a:gs>
            </a:gsLst>
            <a:lin ang="0" scaled="1"/>
          </a:gradFill>
          <a:ln>
            <a:noFill/>
          </a:ln>
          <a:effectLst/>
        </p:spPr>
        <p:txBody>
          <a:bodyPr wrap="none" lIns="91412" tIns="45706" rIns="91412" bIns="45706" anchor="ctr"/>
          <a:lstStyle/>
          <a:p>
            <a:pPr defTabSz="1042744"/>
            <a:endParaRPr lang="nl-NL" sz="2000">
              <a:solidFill>
                <a:prstClr val="black"/>
              </a:solidFill>
            </a:endParaRPr>
          </a:p>
        </p:txBody>
      </p:sp>
      <p:grpSp>
        <p:nvGrpSpPr>
          <p:cNvPr id="25" name="Group 37"/>
          <p:cNvGrpSpPr>
            <a:grpSpLocks/>
          </p:cNvGrpSpPr>
          <p:nvPr userDrawn="1"/>
        </p:nvGrpSpPr>
        <p:grpSpPr bwMode="auto">
          <a:xfrm>
            <a:off x="8617298" y="3428282"/>
            <a:ext cx="3572893" cy="1632788"/>
            <a:chOff x="4764" y="2382"/>
            <a:chExt cx="1972" cy="1134"/>
          </a:xfrm>
        </p:grpSpPr>
        <p:sp>
          <p:nvSpPr>
            <p:cNvPr id="26" name="AutoShape 38"/>
            <p:cNvSpPr>
              <a:spLocks noChangeArrowheads="1" noTextEdit="1"/>
            </p:cNvSpPr>
            <p:nvPr/>
          </p:nvSpPr>
          <p:spPr bwMode="auto">
            <a:xfrm>
              <a:off x="4764" y="2382"/>
              <a:ext cx="1972" cy="1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42744"/>
              <a:endParaRPr lang="nl-NL" sz="2000">
                <a:solidFill>
                  <a:prstClr val="black"/>
                </a:solidFill>
              </a:endParaRPr>
            </a:p>
          </p:txBody>
        </p:sp>
        <p:sp>
          <p:nvSpPr>
            <p:cNvPr id="27" name="Freeform 39"/>
            <p:cNvSpPr>
              <a:spLocks/>
            </p:cNvSpPr>
            <p:nvPr/>
          </p:nvSpPr>
          <p:spPr bwMode="auto">
            <a:xfrm>
              <a:off x="4764" y="2382"/>
              <a:ext cx="1972" cy="1134"/>
            </a:xfrm>
            <a:custGeom>
              <a:avLst/>
              <a:gdLst>
                <a:gd name="T0" fmla="*/ 1972 w 1972"/>
                <a:gd name="T1" fmla="*/ 0 h 1134"/>
                <a:gd name="T2" fmla="*/ 1972 w 1972"/>
                <a:gd name="T3" fmla="*/ 1134 h 1134"/>
                <a:gd name="T4" fmla="*/ 1972 w 1972"/>
                <a:gd name="T5" fmla="*/ 1134 h 1134"/>
                <a:gd name="T6" fmla="*/ 1972 w 1972"/>
                <a:gd name="T7" fmla="*/ 1134 h 1134"/>
                <a:gd name="T8" fmla="*/ 0 w 1972"/>
                <a:gd name="T9" fmla="*/ 1134 h 1134"/>
                <a:gd name="T10" fmla="*/ 0 w 1972"/>
                <a:gd name="T11" fmla="*/ 160 h 1134"/>
                <a:gd name="T12" fmla="*/ 0 w 1972"/>
                <a:gd name="T13" fmla="*/ 160 h 1134"/>
                <a:gd name="T14" fmla="*/ 160 w 1972"/>
                <a:gd name="T15" fmla="*/ 0 h 1134"/>
                <a:gd name="T16" fmla="*/ 1972 w 1972"/>
                <a:gd name="T17" fmla="*/ 0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72" h="1134">
                  <a:moveTo>
                    <a:pt x="1972" y="0"/>
                  </a:moveTo>
                  <a:lnTo>
                    <a:pt x="1972" y="1134"/>
                  </a:lnTo>
                  <a:lnTo>
                    <a:pt x="1972" y="1134"/>
                  </a:lnTo>
                  <a:lnTo>
                    <a:pt x="1972" y="1134"/>
                  </a:lnTo>
                  <a:lnTo>
                    <a:pt x="0" y="1134"/>
                  </a:lnTo>
                  <a:lnTo>
                    <a:pt x="0" y="160"/>
                  </a:lnTo>
                  <a:lnTo>
                    <a:pt x="0" y="160"/>
                  </a:lnTo>
                  <a:lnTo>
                    <a:pt x="160" y="0"/>
                  </a:lnTo>
                  <a:lnTo>
                    <a:pt x="1972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2">
                    <a:lumMod val="88000"/>
                    <a:lumOff val="12000"/>
                  </a:schemeClr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42744"/>
              <a:endParaRPr lang="nl-NL" sz="2000">
                <a:solidFill>
                  <a:prstClr val="black"/>
                </a:solidFill>
              </a:endParaRPr>
            </a:p>
          </p:txBody>
        </p:sp>
        <p:sp>
          <p:nvSpPr>
            <p:cNvPr id="28" name="Freeform 40"/>
            <p:cNvSpPr>
              <a:spLocks/>
            </p:cNvSpPr>
            <p:nvPr/>
          </p:nvSpPr>
          <p:spPr bwMode="auto">
            <a:xfrm>
              <a:off x="4764" y="2382"/>
              <a:ext cx="1972" cy="1134"/>
            </a:xfrm>
            <a:custGeom>
              <a:avLst/>
              <a:gdLst>
                <a:gd name="T0" fmla="*/ 1972 w 1972"/>
                <a:gd name="T1" fmla="*/ 0 h 1134"/>
                <a:gd name="T2" fmla="*/ 1972 w 1972"/>
                <a:gd name="T3" fmla="*/ 1134 h 1134"/>
                <a:gd name="T4" fmla="*/ 1972 w 1972"/>
                <a:gd name="T5" fmla="*/ 1134 h 1134"/>
                <a:gd name="T6" fmla="*/ 1972 w 1972"/>
                <a:gd name="T7" fmla="*/ 1134 h 1134"/>
                <a:gd name="T8" fmla="*/ 0 w 1972"/>
                <a:gd name="T9" fmla="*/ 1134 h 1134"/>
                <a:gd name="T10" fmla="*/ 0 w 1972"/>
                <a:gd name="T11" fmla="*/ 160 h 1134"/>
                <a:gd name="T12" fmla="*/ 0 w 1972"/>
                <a:gd name="T13" fmla="*/ 160 h 1134"/>
                <a:gd name="T14" fmla="*/ 160 w 1972"/>
                <a:gd name="T15" fmla="*/ 0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72" h="1134">
                  <a:moveTo>
                    <a:pt x="1972" y="0"/>
                  </a:moveTo>
                  <a:lnTo>
                    <a:pt x="1972" y="1134"/>
                  </a:lnTo>
                  <a:lnTo>
                    <a:pt x="1972" y="1134"/>
                  </a:lnTo>
                  <a:lnTo>
                    <a:pt x="1972" y="1134"/>
                  </a:lnTo>
                  <a:lnTo>
                    <a:pt x="0" y="1134"/>
                  </a:lnTo>
                  <a:lnTo>
                    <a:pt x="0" y="160"/>
                  </a:lnTo>
                  <a:lnTo>
                    <a:pt x="0" y="160"/>
                  </a:lnTo>
                  <a:lnTo>
                    <a:pt x="16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42744"/>
              <a:endParaRPr lang="nl-NL" sz="2000">
                <a:solidFill>
                  <a:prstClr val="black"/>
                </a:solidFill>
              </a:endParaRPr>
            </a:p>
          </p:txBody>
        </p:sp>
      </p:grpSp>
      <p:sp>
        <p:nvSpPr>
          <p:cNvPr id="29" name="Rectangle 31"/>
          <p:cNvSpPr>
            <a:spLocks noChangeArrowheads="1"/>
          </p:cNvSpPr>
          <p:nvPr userDrawn="1"/>
        </p:nvSpPr>
        <p:spPr bwMode="auto">
          <a:xfrm>
            <a:off x="2" y="4246116"/>
            <a:ext cx="5931294" cy="1436969"/>
          </a:xfrm>
          <a:prstGeom prst="rect">
            <a:avLst/>
          </a:prstGeom>
          <a:gradFill rotWithShape="1">
            <a:gsLst>
              <a:gs pos="0">
                <a:schemeClr val="accent1">
                  <a:alpha val="40000"/>
                </a:schemeClr>
              </a:gs>
              <a:gs pos="100000">
                <a:schemeClr val="accent2">
                  <a:alpha val="0"/>
                </a:schemeClr>
              </a:gs>
            </a:gsLst>
            <a:lin ang="0" scaled="1"/>
          </a:gradFill>
          <a:ln>
            <a:noFill/>
          </a:ln>
          <a:effectLst/>
        </p:spPr>
        <p:txBody>
          <a:bodyPr wrap="none" lIns="91412" tIns="45706" rIns="91412" bIns="45706" anchor="ctr"/>
          <a:lstStyle/>
          <a:p>
            <a:pPr defTabSz="1042744"/>
            <a:endParaRPr lang="nl-NL" sz="2000">
              <a:solidFill>
                <a:prstClr val="black"/>
              </a:solidFill>
            </a:endParaRPr>
          </a:p>
        </p:txBody>
      </p:sp>
      <p:pic>
        <p:nvPicPr>
          <p:cNvPr id="14" name="Picture 11" descr="Verloop_A4_Landscape_300DPI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0" y="-7821"/>
            <a:ext cx="12186571" cy="138657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5"/>
          <p:cNvGrpSpPr>
            <a:grpSpLocks/>
          </p:cNvGrpSpPr>
          <p:nvPr userDrawn="1"/>
        </p:nvGrpSpPr>
        <p:grpSpPr bwMode="auto">
          <a:xfrm>
            <a:off x="3" y="0"/>
            <a:ext cx="12188380" cy="816395"/>
            <a:chOff x="0" y="0"/>
            <a:chExt cx="6734" cy="567"/>
          </a:xfrm>
        </p:grpSpPr>
        <p:sp>
          <p:nvSpPr>
            <p:cNvPr id="16" name="Rectangle 12"/>
            <p:cNvSpPr>
              <a:spLocks noChangeArrowheads="1"/>
            </p:cNvSpPr>
            <p:nvPr userDrawn="1"/>
          </p:nvSpPr>
          <p:spPr bwMode="gray">
            <a:xfrm>
              <a:off x="0" y="0"/>
              <a:ext cx="6734" cy="51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1042744"/>
              <a:endParaRPr lang="nl-NL" sz="2000">
                <a:solidFill>
                  <a:prstClr val="black"/>
                </a:solidFill>
              </a:endParaRPr>
            </a:p>
          </p:txBody>
        </p:sp>
        <p:sp>
          <p:nvSpPr>
            <p:cNvPr id="17" name="AutoShape 13"/>
            <p:cNvSpPr>
              <a:spLocks noChangeArrowheads="1"/>
            </p:cNvSpPr>
            <p:nvPr userDrawn="1"/>
          </p:nvSpPr>
          <p:spPr bwMode="gray">
            <a:xfrm rot="18900000">
              <a:off x="3254" y="340"/>
              <a:ext cx="227" cy="227"/>
            </a:xfrm>
            <a:prstGeom prst="rtTriangle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1042744"/>
              <a:endParaRPr lang="nl-NL" sz="2000">
                <a:solidFill>
                  <a:prstClr val="black"/>
                </a:solidFill>
              </a:endParaRPr>
            </a:p>
          </p:txBody>
        </p:sp>
      </p:grpSp>
      <p:pic>
        <p:nvPicPr>
          <p:cNvPr id="18" name="Picture 14" descr="AA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5936722" y="325406"/>
            <a:ext cx="1657938" cy="32684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Group 42"/>
          <p:cNvGrpSpPr>
            <a:grpSpLocks/>
          </p:cNvGrpSpPr>
          <p:nvPr userDrawn="1"/>
        </p:nvGrpSpPr>
        <p:grpSpPr bwMode="auto">
          <a:xfrm>
            <a:off x="0" y="4734224"/>
            <a:ext cx="7140357" cy="326847"/>
            <a:chOff x="0" y="3288"/>
            <a:chExt cx="3945" cy="227"/>
          </a:xfrm>
        </p:grpSpPr>
        <p:sp>
          <p:nvSpPr>
            <p:cNvPr id="23" name="Rectangle 34"/>
            <p:cNvSpPr>
              <a:spLocks noChangeArrowheads="1"/>
            </p:cNvSpPr>
            <p:nvPr userDrawn="1"/>
          </p:nvSpPr>
          <p:spPr bwMode="auto">
            <a:xfrm>
              <a:off x="0" y="3288"/>
              <a:ext cx="2029" cy="227"/>
            </a:xfrm>
            <a:prstGeom prst="rect">
              <a:avLst/>
            </a:prstGeom>
            <a:gradFill rotWithShape="1">
              <a:gsLst>
                <a:gs pos="0">
                  <a:srgbClr val="6CC0B8"/>
                </a:gs>
                <a:gs pos="100000">
                  <a:schemeClr val="accent4">
                    <a:alpha val="50000"/>
                  </a:scheme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1042744"/>
              <a:endParaRPr lang="nl-NL" sz="2000">
                <a:solidFill>
                  <a:prstClr val="black"/>
                </a:solidFill>
              </a:endParaRPr>
            </a:p>
          </p:txBody>
        </p:sp>
        <p:sp>
          <p:nvSpPr>
            <p:cNvPr id="24" name="Rectangle 35"/>
            <p:cNvSpPr>
              <a:spLocks noChangeArrowheads="1"/>
            </p:cNvSpPr>
            <p:nvPr userDrawn="1"/>
          </p:nvSpPr>
          <p:spPr bwMode="auto">
            <a:xfrm>
              <a:off x="2029" y="3288"/>
              <a:ext cx="1916" cy="227"/>
            </a:xfrm>
            <a:prstGeom prst="rect">
              <a:avLst/>
            </a:prstGeom>
            <a:gradFill rotWithShape="1">
              <a:gsLst>
                <a:gs pos="0">
                  <a:schemeClr val="accent4">
                    <a:alpha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1042744"/>
              <a:endParaRPr lang="nl-NL" sz="2000">
                <a:solidFill>
                  <a:prstClr val="black"/>
                </a:solidFill>
              </a:endParaRPr>
            </a:p>
          </p:txBody>
        </p:sp>
      </p:grp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472404" y="4162594"/>
            <a:ext cx="7717130" cy="436017"/>
          </a:xfrm>
        </p:spPr>
        <p:txBody>
          <a:bodyPr wrap="square" lIns="0" tIns="0" rIns="0" bIns="0" anchor="b" anchorCtr="0">
            <a:spAutoFit/>
          </a:bodyPr>
          <a:lstStyle>
            <a:lvl1pPr algn="r">
              <a:defRPr sz="2400" b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472403" y="4796312"/>
            <a:ext cx="7698001" cy="169277"/>
          </a:xfrm>
        </p:spPr>
        <p:txBody>
          <a:bodyPr wrap="square" lIns="0" tIns="0" rIns="0" bIns="0">
            <a:sp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marL="5213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427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641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854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606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1282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649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170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/>
              <a:t>Klik om de ondertitelstijl van het model te bewerken</a:t>
            </a:r>
          </a:p>
        </p:txBody>
      </p:sp>
    </p:spTree>
    <p:extLst>
      <p:ext uri="{BB962C8B-B14F-4D97-AF65-F5344CB8AC3E}">
        <p14:creationId xmlns:p14="http://schemas.microsoft.com/office/powerpoint/2010/main" val="235242643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11" descr="Verloop_A4_Landscape_300DPI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0" y="-7821"/>
            <a:ext cx="12186571" cy="138657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1"/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22" b="455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Group 27"/>
          <p:cNvGrpSpPr>
            <a:grpSpLocks noChangeAspect="1"/>
          </p:cNvGrpSpPr>
          <p:nvPr userDrawn="1"/>
        </p:nvGrpSpPr>
        <p:grpSpPr bwMode="auto">
          <a:xfrm>
            <a:off x="2" y="3428282"/>
            <a:ext cx="8619107" cy="1632788"/>
            <a:chOff x="0" y="2382"/>
            <a:chExt cx="4762" cy="1134"/>
          </a:xfrm>
        </p:grpSpPr>
        <p:sp>
          <p:nvSpPr>
            <p:cNvPr id="8" name="AutoShape 28"/>
            <p:cNvSpPr>
              <a:spLocks noChangeAspect="1" noChangeArrowheads="1" noTextEdit="1"/>
            </p:cNvSpPr>
            <p:nvPr userDrawn="1"/>
          </p:nvSpPr>
          <p:spPr bwMode="auto">
            <a:xfrm>
              <a:off x="0" y="2382"/>
              <a:ext cx="4762" cy="1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42744"/>
              <a:endParaRPr lang="nl-NL" sz="2000">
                <a:solidFill>
                  <a:prstClr val="black"/>
                </a:solidFill>
              </a:endParaRPr>
            </a:p>
          </p:txBody>
        </p:sp>
        <p:sp>
          <p:nvSpPr>
            <p:cNvPr id="9" name="Freeform 29"/>
            <p:cNvSpPr>
              <a:spLocks/>
            </p:cNvSpPr>
            <p:nvPr userDrawn="1"/>
          </p:nvSpPr>
          <p:spPr bwMode="auto">
            <a:xfrm>
              <a:off x="0" y="2382"/>
              <a:ext cx="4762" cy="1134"/>
            </a:xfrm>
            <a:custGeom>
              <a:avLst/>
              <a:gdLst>
                <a:gd name="T0" fmla="*/ 1792 w 4762"/>
                <a:gd name="T1" fmla="*/ 1134 h 1134"/>
                <a:gd name="T2" fmla="*/ 4762 w 4762"/>
                <a:gd name="T3" fmla="*/ 1134 h 1134"/>
                <a:gd name="T4" fmla="*/ 4762 w 4762"/>
                <a:gd name="T5" fmla="*/ 160 h 1134"/>
                <a:gd name="T6" fmla="*/ 4602 w 4762"/>
                <a:gd name="T7" fmla="*/ 0 h 1134"/>
                <a:gd name="T8" fmla="*/ 0 w 4762"/>
                <a:gd name="T9" fmla="*/ 0 h 1134"/>
                <a:gd name="T10" fmla="*/ 0 w 4762"/>
                <a:gd name="T11" fmla="*/ 1134 h 1134"/>
                <a:gd name="T12" fmla="*/ 1792 w 4762"/>
                <a:gd name="T13" fmla="*/ 1134 h 1134"/>
                <a:gd name="T14" fmla="*/ 1792 w 4762"/>
                <a:gd name="T15" fmla="*/ 1134 h 1134"/>
                <a:gd name="T16" fmla="*/ 1792 w 4762"/>
                <a:gd name="T17" fmla="*/ 1134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62" h="1134">
                  <a:moveTo>
                    <a:pt x="1792" y="1134"/>
                  </a:moveTo>
                  <a:lnTo>
                    <a:pt x="4762" y="1134"/>
                  </a:lnTo>
                  <a:lnTo>
                    <a:pt x="4762" y="160"/>
                  </a:lnTo>
                  <a:lnTo>
                    <a:pt x="4602" y="0"/>
                  </a:lnTo>
                  <a:lnTo>
                    <a:pt x="0" y="0"/>
                  </a:lnTo>
                  <a:lnTo>
                    <a:pt x="0" y="1134"/>
                  </a:lnTo>
                  <a:lnTo>
                    <a:pt x="1792" y="1134"/>
                  </a:lnTo>
                  <a:lnTo>
                    <a:pt x="1792" y="1134"/>
                  </a:lnTo>
                  <a:lnTo>
                    <a:pt x="1792" y="1134"/>
                  </a:lnTo>
                  <a:close/>
                </a:path>
              </a:pathLst>
            </a:custGeom>
            <a:gradFill rotWithShape="1">
              <a:gsLst>
                <a:gs pos="0">
                  <a:schemeClr val="tx2"/>
                </a:gs>
                <a:gs pos="100000">
                  <a:srgbClr val="82959E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42744"/>
              <a:endParaRPr lang="nl-NL" sz="2000">
                <a:solidFill>
                  <a:prstClr val="black"/>
                </a:solidFill>
              </a:endParaRPr>
            </a:p>
          </p:txBody>
        </p:sp>
      </p:grpSp>
      <p:sp>
        <p:nvSpPr>
          <p:cNvPr id="19" name="Rectangle 30"/>
          <p:cNvSpPr>
            <a:spLocks noChangeArrowheads="1"/>
          </p:cNvSpPr>
          <p:nvPr userDrawn="1"/>
        </p:nvSpPr>
        <p:spPr bwMode="auto">
          <a:xfrm>
            <a:off x="3467917" y="3020803"/>
            <a:ext cx="8722276" cy="407478"/>
          </a:xfrm>
          <a:prstGeom prst="rect">
            <a:avLst/>
          </a:prstGeom>
          <a:gradFill rotWithShape="1">
            <a:gsLst>
              <a:gs pos="0">
                <a:srgbClr val="F8F8F8">
                  <a:alpha val="20000"/>
                </a:srgbClr>
              </a:gs>
              <a:gs pos="100000">
                <a:schemeClr val="tx2"/>
              </a:gs>
            </a:gsLst>
            <a:lin ang="0" scaled="1"/>
          </a:gradFill>
          <a:ln>
            <a:noFill/>
          </a:ln>
          <a:effectLst/>
        </p:spPr>
        <p:txBody>
          <a:bodyPr wrap="none" lIns="91412" tIns="45706" rIns="91412" bIns="45706" anchor="ctr"/>
          <a:lstStyle/>
          <a:p>
            <a:pPr defTabSz="1042744"/>
            <a:endParaRPr lang="nl-NL" sz="2000">
              <a:solidFill>
                <a:prstClr val="black"/>
              </a:solidFill>
            </a:endParaRPr>
          </a:p>
        </p:txBody>
      </p:sp>
      <p:sp>
        <p:nvSpPr>
          <p:cNvPr id="20" name="Rectangle 32"/>
          <p:cNvSpPr>
            <a:spLocks noChangeArrowheads="1"/>
          </p:cNvSpPr>
          <p:nvPr userDrawn="1"/>
        </p:nvSpPr>
        <p:spPr bwMode="auto">
          <a:xfrm>
            <a:off x="0" y="3020803"/>
            <a:ext cx="3467914" cy="407478"/>
          </a:xfrm>
          <a:prstGeom prst="rect">
            <a:avLst/>
          </a:prstGeom>
          <a:gradFill rotWithShape="1">
            <a:gsLst>
              <a:gs pos="0">
                <a:schemeClr val="tx2"/>
              </a:gs>
              <a:gs pos="100000">
                <a:srgbClr val="F8F8F8">
                  <a:alpha val="20000"/>
                </a:srgbClr>
              </a:gs>
            </a:gsLst>
            <a:lin ang="0" scaled="1"/>
          </a:gradFill>
          <a:ln>
            <a:noFill/>
          </a:ln>
          <a:effectLst/>
        </p:spPr>
        <p:txBody>
          <a:bodyPr wrap="none" lIns="91412" tIns="45706" rIns="91412" bIns="45706" anchor="ctr"/>
          <a:lstStyle/>
          <a:p>
            <a:pPr defTabSz="1042744"/>
            <a:endParaRPr lang="nl-NL" sz="2000">
              <a:solidFill>
                <a:prstClr val="black"/>
              </a:solidFill>
            </a:endParaRPr>
          </a:p>
        </p:txBody>
      </p:sp>
      <p:grpSp>
        <p:nvGrpSpPr>
          <p:cNvPr id="25" name="Group 37"/>
          <p:cNvGrpSpPr>
            <a:grpSpLocks/>
          </p:cNvGrpSpPr>
          <p:nvPr userDrawn="1"/>
        </p:nvGrpSpPr>
        <p:grpSpPr bwMode="auto">
          <a:xfrm>
            <a:off x="8617298" y="3428282"/>
            <a:ext cx="3572893" cy="1632788"/>
            <a:chOff x="4764" y="2382"/>
            <a:chExt cx="1972" cy="1134"/>
          </a:xfrm>
        </p:grpSpPr>
        <p:sp>
          <p:nvSpPr>
            <p:cNvPr id="26" name="AutoShape 38"/>
            <p:cNvSpPr>
              <a:spLocks noChangeArrowheads="1" noTextEdit="1"/>
            </p:cNvSpPr>
            <p:nvPr/>
          </p:nvSpPr>
          <p:spPr bwMode="auto">
            <a:xfrm>
              <a:off x="4764" y="2382"/>
              <a:ext cx="1972" cy="1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42744"/>
              <a:endParaRPr lang="nl-NL" sz="2000">
                <a:solidFill>
                  <a:prstClr val="black"/>
                </a:solidFill>
              </a:endParaRPr>
            </a:p>
          </p:txBody>
        </p:sp>
        <p:sp>
          <p:nvSpPr>
            <p:cNvPr id="27" name="Freeform 39"/>
            <p:cNvSpPr>
              <a:spLocks/>
            </p:cNvSpPr>
            <p:nvPr/>
          </p:nvSpPr>
          <p:spPr bwMode="auto">
            <a:xfrm>
              <a:off x="4764" y="2382"/>
              <a:ext cx="1972" cy="1134"/>
            </a:xfrm>
            <a:custGeom>
              <a:avLst/>
              <a:gdLst>
                <a:gd name="T0" fmla="*/ 1972 w 1972"/>
                <a:gd name="T1" fmla="*/ 0 h 1134"/>
                <a:gd name="T2" fmla="*/ 1972 w 1972"/>
                <a:gd name="T3" fmla="*/ 1134 h 1134"/>
                <a:gd name="T4" fmla="*/ 1972 w 1972"/>
                <a:gd name="T5" fmla="*/ 1134 h 1134"/>
                <a:gd name="T6" fmla="*/ 1972 w 1972"/>
                <a:gd name="T7" fmla="*/ 1134 h 1134"/>
                <a:gd name="T8" fmla="*/ 0 w 1972"/>
                <a:gd name="T9" fmla="*/ 1134 h 1134"/>
                <a:gd name="T10" fmla="*/ 0 w 1972"/>
                <a:gd name="T11" fmla="*/ 160 h 1134"/>
                <a:gd name="T12" fmla="*/ 0 w 1972"/>
                <a:gd name="T13" fmla="*/ 160 h 1134"/>
                <a:gd name="T14" fmla="*/ 160 w 1972"/>
                <a:gd name="T15" fmla="*/ 0 h 1134"/>
                <a:gd name="T16" fmla="*/ 1972 w 1972"/>
                <a:gd name="T17" fmla="*/ 0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72" h="1134">
                  <a:moveTo>
                    <a:pt x="1972" y="0"/>
                  </a:moveTo>
                  <a:lnTo>
                    <a:pt x="1972" y="1134"/>
                  </a:lnTo>
                  <a:lnTo>
                    <a:pt x="1972" y="1134"/>
                  </a:lnTo>
                  <a:lnTo>
                    <a:pt x="1972" y="1134"/>
                  </a:lnTo>
                  <a:lnTo>
                    <a:pt x="0" y="1134"/>
                  </a:lnTo>
                  <a:lnTo>
                    <a:pt x="0" y="160"/>
                  </a:lnTo>
                  <a:lnTo>
                    <a:pt x="0" y="160"/>
                  </a:lnTo>
                  <a:lnTo>
                    <a:pt x="160" y="0"/>
                  </a:lnTo>
                  <a:lnTo>
                    <a:pt x="1972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2">
                    <a:lumMod val="88000"/>
                    <a:lumOff val="12000"/>
                  </a:schemeClr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42744"/>
              <a:endParaRPr lang="nl-NL" sz="2000">
                <a:solidFill>
                  <a:prstClr val="black"/>
                </a:solidFill>
              </a:endParaRPr>
            </a:p>
          </p:txBody>
        </p:sp>
        <p:sp>
          <p:nvSpPr>
            <p:cNvPr id="28" name="Freeform 40"/>
            <p:cNvSpPr>
              <a:spLocks/>
            </p:cNvSpPr>
            <p:nvPr/>
          </p:nvSpPr>
          <p:spPr bwMode="auto">
            <a:xfrm>
              <a:off x="4764" y="2382"/>
              <a:ext cx="1972" cy="1134"/>
            </a:xfrm>
            <a:custGeom>
              <a:avLst/>
              <a:gdLst>
                <a:gd name="T0" fmla="*/ 1972 w 1972"/>
                <a:gd name="T1" fmla="*/ 0 h 1134"/>
                <a:gd name="T2" fmla="*/ 1972 w 1972"/>
                <a:gd name="T3" fmla="*/ 1134 h 1134"/>
                <a:gd name="T4" fmla="*/ 1972 w 1972"/>
                <a:gd name="T5" fmla="*/ 1134 h 1134"/>
                <a:gd name="T6" fmla="*/ 1972 w 1972"/>
                <a:gd name="T7" fmla="*/ 1134 h 1134"/>
                <a:gd name="T8" fmla="*/ 0 w 1972"/>
                <a:gd name="T9" fmla="*/ 1134 h 1134"/>
                <a:gd name="T10" fmla="*/ 0 w 1972"/>
                <a:gd name="T11" fmla="*/ 160 h 1134"/>
                <a:gd name="T12" fmla="*/ 0 w 1972"/>
                <a:gd name="T13" fmla="*/ 160 h 1134"/>
                <a:gd name="T14" fmla="*/ 160 w 1972"/>
                <a:gd name="T15" fmla="*/ 0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72" h="1134">
                  <a:moveTo>
                    <a:pt x="1972" y="0"/>
                  </a:moveTo>
                  <a:lnTo>
                    <a:pt x="1972" y="1134"/>
                  </a:lnTo>
                  <a:lnTo>
                    <a:pt x="1972" y="1134"/>
                  </a:lnTo>
                  <a:lnTo>
                    <a:pt x="1972" y="1134"/>
                  </a:lnTo>
                  <a:lnTo>
                    <a:pt x="0" y="1134"/>
                  </a:lnTo>
                  <a:lnTo>
                    <a:pt x="0" y="160"/>
                  </a:lnTo>
                  <a:lnTo>
                    <a:pt x="0" y="160"/>
                  </a:lnTo>
                  <a:lnTo>
                    <a:pt x="16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42744"/>
              <a:endParaRPr lang="nl-NL" sz="2000">
                <a:solidFill>
                  <a:prstClr val="black"/>
                </a:solidFill>
              </a:endParaRPr>
            </a:p>
          </p:txBody>
        </p:sp>
      </p:grpSp>
      <p:sp>
        <p:nvSpPr>
          <p:cNvPr id="29" name="Rectangle 31"/>
          <p:cNvSpPr>
            <a:spLocks noChangeArrowheads="1"/>
          </p:cNvSpPr>
          <p:nvPr userDrawn="1"/>
        </p:nvSpPr>
        <p:spPr bwMode="auto">
          <a:xfrm>
            <a:off x="2" y="4246116"/>
            <a:ext cx="5931294" cy="1436969"/>
          </a:xfrm>
          <a:prstGeom prst="rect">
            <a:avLst/>
          </a:prstGeom>
          <a:gradFill rotWithShape="1">
            <a:gsLst>
              <a:gs pos="0">
                <a:schemeClr val="accent1">
                  <a:alpha val="40000"/>
                </a:schemeClr>
              </a:gs>
              <a:gs pos="100000">
                <a:schemeClr val="accent2">
                  <a:alpha val="0"/>
                </a:schemeClr>
              </a:gs>
            </a:gsLst>
            <a:lin ang="0" scaled="1"/>
          </a:gradFill>
          <a:ln>
            <a:noFill/>
          </a:ln>
          <a:effectLst/>
        </p:spPr>
        <p:txBody>
          <a:bodyPr wrap="none" lIns="91412" tIns="45706" rIns="91412" bIns="45706" anchor="ctr"/>
          <a:lstStyle/>
          <a:p>
            <a:pPr defTabSz="1042744"/>
            <a:endParaRPr lang="nl-NL" sz="2000">
              <a:solidFill>
                <a:prstClr val="black"/>
              </a:solidFill>
            </a:endParaRPr>
          </a:p>
        </p:txBody>
      </p:sp>
      <p:grpSp>
        <p:nvGrpSpPr>
          <p:cNvPr id="15" name="Group 15"/>
          <p:cNvGrpSpPr>
            <a:grpSpLocks/>
          </p:cNvGrpSpPr>
          <p:nvPr userDrawn="1"/>
        </p:nvGrpSpPr>
        <p:grpSpPr bwMode="auto">
          <a:xfrm>
            <a:off x="3" y="0"/>
            <a:ext cx="12188380" cy="816395"/>
            <a:chOff x="0" y="0"/>
            <a:chExt cx="6734" cy="567"/>
          </a:xfrm>
        </p:grpSpPr>
        <p:sp>
          <p:nvSpPr>
            <p:cNvPr id="16" name="Rectangle 12"/>
            <p:cNvSpPr>
              <a:spLocks noChangeArrowheads="1"/>
            </p:cNvSpPr>
            <p:nvPr userDrawn="1"/>
          </p:nvSpPr>
          <p:spPr bwMode="gray">
            <a:xfrm>
              <a:off x="0" y="0"/>
              <a:ext cx="6734" cy="51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1042744"/>
              <a:endParaRPr lang="nl-NL" sz="2000">
                <a:solidFill>
                  <a:prstClr val="black"/>
                </a:solidFill>
              </a:endParaRPr>
            </a:p>
          </p:txBody>
        </p:sp>
        <p:sp>
          <p:nvSpPr>
            <p:cNvPr id="17" name="AutoShape 13"/>
            <p:cNvSpPr>
              <a:spLocks noChangeArrowheads="1"/>
            </p:cNvSpPr>
            <p:nvPr userDrawn="1"/>
          </p:nvSpPr>
          <p:spPr bwMode="gray">
            <a:xfrm rot="18900000">
              <a:off x="3254" y="340"/>
              <a:ext cx="227" cy="227"/>
            </a:xfrm>
            <a:prstGeom prst="rtTriangle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1042744"/>
              <a:endParaRPr lang="nl-NL" sz="2000">
                <a:solidFill>
                  <a:prstClr val="black"/>
                </a:solidFill>
              </a:endParaRPr>
            </a:p>
          </p:txBody>
        </p:sp>
      </p:grpSp>
      <p:pic>
        <p:nvPicPr>
          <p:cNvPr id="18" name="Picture 14" descr="AA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5936722" y="325406"/>
            <a:ext cx="1657938" cy="32684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Group 42"/>
          <p:cNvGrpSpPr>
            <a:grpSpLocks/>
          </p:cNvGrpSpPr>
          <p:nvPr userDrawn="1"/>
        </p:nvGrpSpPr>
        <p:grpSpPr bwMode="auto">
          <a:xfrm>
            <a:off x="0" y="4734224"/>
            <a:ext cx="7140357" cy="326847"/>
            <a:chOff x="0" y="3288"/>
            <a:chExt cx="3945" cy="227"/>
          </a:xfrm>
        </p:grpSpPr>
        <p:sp>
          <p:nvSpPr>
            <p:cNvPr id="23" name="Rectangle 34"/>
            <p:cNvSpPr>
              <a:spLocks noChangeArrowheads="1"/>
            </p:cNvSpPr>
            <p:nvPr userDrawn="1"/>
          </p:nvSpPr>
          <p:spPr bwMode="auto">
            <a:xfrm>
              <a:off x="0" y="3288"/>
              <a:ext cx="2029" cy="227"/>
            </a:xfrm>
            <a:prstGeom prst="rect">
              <a:avLst/>
            </a:prstGeom>
            <a:gradFill rotWithShape="1">
              <a:gsLst>
                <a:gs pos="0">
                  <a:srgbClr val="6CC0B8"/>
                </a:gs>
                <a:gs pos="100000">
                  <a:schemeClr val="accent4">
                    <a:alpha val="50000"/>
                  </a:scheme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1042744"/>
              <a:endParaRPr lang="nl-NL" sz="2000">
                <a:solidFill>
                  <a:prstClr val="black"/>
                </a:solidFill>
              </a:endParaRPr>
            </a:p>
          </p:txBody>
        </p:sp>
        <p:sp>
          <p:nvSpPr>
            <p:cNvPr id="24" name="Rectangle 35"/>
            <p:cNvSpPr>
              <a:spLocks noChangeArrowheads="1"/>
            </p:cNvSpPr>
            <p:nvPr userDrawn="1"/>
          </p:nvSpPr>
          <p:spPr bwMode="auto">
            <a:xfrm>
              <a:off x="2029" y="3288"/>
              <a:ext cx="1916" cy="227"/>
            </a:xfrm>
            <a:prstGeom prst="rect">
              <a:avLst/>
            </a:prstGeom>
            <a:gradFill rotWithShape="1">
              <a:gsLst>
                <a:gs pos="0">
                  <a:schemeClr val="accent4">
                    <a:alpha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1042744"/>
              <a:endParaRPr lang="nl-NL" sz="2000">
                <a:solidFill>
                  <a:prstClr val="black"/>
                </a:solidFill>
              </a:endParaRPr>
            </a:p>
          </p:txBody>
        </p:sp>
      </p:grp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472404" y="4162594"/>
            <a:ext cx="7717130" cy="436017"/>
          </a:xfrm>
        </p:spPr>
        <p:txBody>
          <a:bodyPr wrap="square" lIns="0" tIns="0" rIns="0" bIns="0" anchor="b" anchorCtr="0">
            <a:spAutoFit/>
          </a:bodyPr>
          <a:lstStyle>
            <a:lvl1pPr algn="r">
              <a:defRPr sz="2400" b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472403" y="4796312"/>
            <a:ext cx="7698001" cy="169277"/>
          </a:xfrm>
        </p:spPr>
        <p:txBody>
          <a:bodyPr wrap="square" lIns="0" tIns="0" rIns="0" bIns="0">
            <a:sp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marL="5213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427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641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854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606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1282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649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170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/>
              <a:t>Klik om de ondertitelstijl van het model te bewerken</a:t>
            </a:r>
          </a:p>
        </p:txBody>
      </p:sp>
    </p:spTree>
    <p:extLst>
      <p:ext uri="{BB962C8B-B14F-4D97-AF65-F5344CB8AC3E}">
        <p14:creationId xmlns:p14="http://schemas.microsoft.com/office/powerpoint/2010/main" val="73546368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27"/>
          <p:cNvGrpSpPr>
            <a:grpSpLocks noChangeAspect="1"/>
          </p:cNvGrpSpPr>
          <p:nvPr userDrawn="1"/>
        </p:nvGrpSpPr>
        <p:grpSpPr bwMode="auto">
          <a:xfrm>
            <a:off x="2" y="3428282"/>
            <a:ext cx="8619107" cy="1632788"/>
            <a:chOff x="0" y="2382"/>
            <a:chExt cx="4762" cy="1134"/>
          </a:xfrm>
        </p:grpSpPr>
        <p:sp>
          <p:nvSpPr>
            <p:cNvPr id="8" name="AutoShape 28"/>
            <p:cNvSpPr>
              <a:spLocks noChangeAspect="1" noChangeArrowheads="1" noTextEdit="1"/>
            </p:cNvSpPr>
            <p:nvPr userDrawn="1"/>
          </p:nvSpPr>
          <p:spPr bwMode="auto">
            <a:xfrm>
              <a:off x="0" y="2382"/>
              <a:ext cx="4762" cy="1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42744"/>
              <a:endParaRPr lang="nl-NL" sz="2000">
                <a:solidFill>
                  <a:prstClr val="black"/>
                </a:solidFill>
              </a:endParaRPr>
            </a:p>
          </p:txBody>
        </p:sp>
        <p:sp>
          <p:nvSpPr>
            <p:cNvPr id="9" name="Freeform 29"/>
            <p:cNvSpPr>
              <a:spLocks/>
            </p:cNvSpPr>
            <p:nvPr userDrawn="1"/>
          </p:nvSpPr>
          <p:spPr bwMode="auto">
            <a:xfrm>
              <a:off x="0" y="2382"/>
              <a:ext cx="4762" cy="1134"/>
            </a:xfrm>
            <a:custGeom>
              <a:avLst/>
              <a:gdLst>
                <a:gd name="T0" fmla="*/ 1792 w 4762"/>
                <a:gd name="T1" fmla="*/ 1134 h 1134"/>
                <a:gd name="T2" fmla="*/ 4762 w 4762"/>
                <a:gd name="T3" fmla="*/ 1134 h 1134"/>
                <a:gd name="T4" fmla="*/ 4762 w 4762"/>
                <a:gd name="T5" fmla="*/ 160 h 1134"/>
                <a:gd name="T6" fmla="*/ 4602 w 4762"/>
                <a:gd name="T7" fmla="*/ 0 h 1134"/>
                <a:gd name="T8" fmla="*/ 0 w 4762"/>
                <a:gd name="T9" fmla="*/ 0 h 1134"/>
                <a:gd name="T10" fmla="*/ 0 w 4762"/>
                <a:gd name="T11" fmla="*/ 1134 h 1134"/>
                <a:gd name="T12" fmla="*/ 1792 w 4762"/>
                <a:gd name="T13" fmla="*/ 1134 h 1134"/>
                <a:gd name="T14" fmla="*/ 1792 w 4762"/>
                <a:gd name="T15" fmla="*/ 1134 h 1134"/>
                <a:gd name="T16" fmla="*/ 1792 w 4762"/>
                <a:gd name="T17" fmla="*/ 1134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62" h="1134">
                  <a:moveTo>
                    <a:pt x="1792" y="1134"/>
                  </a:moveTo>
                  <a:lnTo>
                    <a:pt x="4762" y="1134"/>
                  </a:lnTo>
                  <a:lnTo>
                    <a:pt x="4762" y="160"/>
                  </a:lnTo>
                  <a:lnTo>
                    <a:pt x="4602" y="0"/>
                  </a:lnTo>
                  <a:lnTo>
                    <a:pt x="0" y="0"/>
                  </a:lnTo>
                  <a:lnTo>
                    <a:pt x="0" y="1134"/>
                  </a:lnTo>
                  <a:lnTo>
                    <a:pt x="1792" y="1134"/>
                  </a:lnTo>
                  <a:lnTo>
                    <a:pt x="1792" y="1134"/>
                  </a:lnTo>
                  <a:lnTo>
                    <a:pt x="1792" y="1134"/>
                  </a:lnTo>
                  <a:close/>
                </a:path>
              </a:pathLst>
            </a:custGeom>
            <a:gradFill rotWithShape="1">
              <a:gsLst>
                <a:gs pos="0">
                  <a:schemeClr val="tx2"/>
                </a:gs>
                <a:gs pos="100000">
                  <a:srgbClr val="82959E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42744"/>
              <a:endParaRPr lang="nl-NL" sz="2000">
                <a:solidFill>
                  <a:prstClr val="black"/>
                </a:solidFill>
              </a:endParaRPr>
            </a:p>
          </p:txBody>
        </p:sp>
      </p:grpSp>
      <p:sp>
        <p:nvSpPr>
          <p:cNvPr id="10" name="Rectangle 32"/>
          <p:cNvSpPr>
            <a:spLocks noChangeArrowheads="1"/>
          </p:cNvSpPr>
          <p:nvPr userDrawn="1"/>
        </p:nvSpPr>
        <p:spPr bwMode="auto">
          <a:xfrm>
            <a:off x="0" y="3020803"/>
            <a:ext cx="3467914" cy="407478"/>
          </a:xfrm>
          <a:prstGeom prst="rect">
            <a:avLst/>
          </a:prstGeom>
          <a:gradFill rotWithShape="1">
            <a:gsLst>
              <a:gs pos="0">
                <a:schemeClr val="tx2"/>
              </a:gs>
              <a:gs pos="100000">
                <a:srgbClr val="F8F8F8">
                  <a:alpha val="0"/>
                </a:srgbClr>
              </a:gs>
            </a:gsLst>
            <a:lin ang="0" scaled="1"/>
          </a:gradFill>
          <a:ln>
            <a:noFill/>
          </a:ln>
          <a:effectLst/>
        </p:spPr>
        <p:txBody>
          <a:bodyPr wrap="none" lIns="91412" tIns="45706" rIns="91412" bIns="45706" anchor="ctr"/>
          <a:lstStyle/>
          <a:p>
            <a:pPr defTabSz="1042744"/>
            <a:endParaRPr lang="nl-NL" sz="2000">
              <a:solidFill>
                <a:prstClr val="black"/>
              </a:solidFill>
            </a:endParaRPr>
          </a:p>
        </p:txBody>
      </p:sp>
      <p:sp>
        <p:nvSpPr>
          <p:cNvPr id="11" name="Rectangle 31"/>
          <p:cNvSpPr>
            <a:spLocks noChangeArrowheads="1"/>
          </p:cNvSpPr>
          <p:nvPr userDrawn="1"/>
        </p:nvSpPr>
        <p:spPr bwMode="auto">
          <a:xfrm>
            <a:off x="2" y="4246115"/>
            <a:ext cx="5931294" cy="814954"/>
          </a:xfrm>
          <a:prstGeom prst="rect">
            <a:avLst/>
          </a:prstGeom>
          <a:gradFill rotWithShape="1">
            <a:gsLst>
              <a:gs pos="0">
                <a:schemeClr val="accent1">
                  <a:alpha val="40000"/>
                </a:schemeClr>
              </a:gs>
              <a:gs pos="100000">
                <a:schemeClr val="accent2">
                  <a:alpha val="0"/>
                </a:schemeClr>
              </a:gs>
            </a:gsLst>
            <a:lin ang="0" scaled="1"/>
          </a:gradFill>
          <a:ln>
            <a:noFill/>
          </a:ln>
          <a:effectLst/>
        </p:spPr>
        <p:txBody>
          <a:bodyPr wrap="none" lIns="91412" tIns="45706" rIns="91412" bIns="45706" anchor="ctr"/>
          <a:lstStyle/>
          <a:p>
            <a:pPr defTabSz="1042744"/>
            <a:endParaRPr lang="nl-NL" sz="2000">
              <a:solidFill>
                <a:prstClr val="black"/>
              </a:solidFill>
            </a:endParaRPr>
          </a:p>
        </p:txBody>
      </p:sp>
      <p:grpSp>
        <p:nvGrpSpPr>
          <p:cNvPr id="12" name="Group 42"/>
          <p:cNvGrpSpPr>
            <a:grpSpLocks/>
          </p:cNvGrpSpPr>
          <p:nvPr userDrawn="1"/>
        </p:nvGrpSpPr>
        <p:grpSpPr bwMode="auto">
          <a:xfrm>
            <a:off x="0" y="4734224"/>
            <a:ext cx="7140357" cy="326847"/>
            <a:chOff x="0" y="3288"/>
            <a:chExt cx="3945" cy="227"/>
          </a:xfrm>
        </p:grpSpPr>
        <p:sp>
          <p:nvSpPr>
            <p:cNvPr id="13" name="Rectangle 34"/>
            <p:cNvSpPr>
              <a:spLocks noChangeArrowheads="1"/>
            </p:cNvSpPr>
            <p:nvPr userDrawn="1"/>
          </p:nvSpPr>
          <p:spPr bwMode="auto">
            <a:xfrm>
              <a:off x="0" y="3288"/>
              <a:ext cx="2029" cy="227"/>
            </a:xfrm>
            <a:prstGeom prst="rect">
              <a:avLst/>
            </a:prstGeom>
            <a:gradFill rotWithShape="1">
              <a:gsLst>
                <a:gs pos="0">
                  <a:srgbClr val="6CC0B8"/>
                </a:gs>
                <a:gs pos="100000">
                  <a:schemeClr val="accent4">
                    <a:alpha val="50000"/>
                  </a:scheme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1042744"/>
              <a:endParaRPr lang="nl-NL" sz="2000">
                <a:solidFill>
                  <a:prstClr val="black"/>
                </a:solidFill>
              </a:endParaRPr>
            </a:p>
          </p:txBody>
        </p:sp>
        <p:sp>
          <p:nvSpPr>
            <p:cNvPr id="14" name="Rectangle 35"/>
            <p:cNvSpPr>
              <a:spLocks noChangeArrowheads="1"/>
            </p:cNvSpPr>
            <p:nvPr userDrawn="1"/>
          </p:nvSpPr>
          <p:spPr bwMode="auto">
            <a:xfrm>
              <a:off x="2029" y="3288"/>
              <a:ext cx="1916" cy="227"/>
            </a:xfrm>
            <a:prstGeom prst="rect">
              <a:avLst/>
            </a:prstGeom>
            <a:gradFill rotWithShape="1">
              <a:gsLst>
                <a:gs pos="0">
                  <a:schemeClr val="accent4">
                    <a:alpha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1042744"/>
              <a:endParaRPr lang="nl-NL" sz="2000">
                <a:solidFill>
                  <a:prstClr val="black"/>
                </a:solidFill>
              </a:endParaRPr>
            </a:p>
          </p:txBody>
        </p:sp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72405" y="3886177"/>
            <a:ext cx="7717130" cy="436017"/>
          </a:xfrm>
        </p:spPr>
        <p:txBody>
          <a:bodyPr anchor="t"/>
          <a:lstStyle>
            <a:lvl1pPr algn="r">
              <a:defRPr sz="2400" b="0" cap="all">
                <a:solidFill>
                  <a:schemeClr val="bg1"/>
                </a:solidFill>
              </a:defRPr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17" name="Rechthoek 16"/>
          <p:cNvSpPr/>
          <p:nvPr userDrawn="1"/>
        </p:nvSpPr>
        <p:spPr>
          <a:xfrm>
            <a:off x="0" y="2"/>
            <a:ext cx="12192000" cy="11757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6" rIns="91412" bIns="45706" rtlCol="0" anchor="ctr"/>
          <a:lstStyle/>
          <a:p>
            <a:pPr algn="ctr" defTabSz="1042744"/>
            <a:endParaRPr lang="nl-NL" sz="2000">
              <a:solidFill>
                <a:prstClr val="white"/>
              </a:solidFill>
            </a:endParaRPr>
          </a:p>
        </p:txBody>
      </p:sp>
      <p:sp>
        <p:nvSpPr>
          <p:cNvPr id="18" name="Rectangle 30"/>
          <p:cNvSpPr>
            <a:spLocks noChangeArrowheads="1"/>
          </p:cNvSpPr>
          <p:nvPr userDrawn="1"/>
        </p:nvSpPr>
        <p:spPr bwMode="auto">
          <a:xfrm>
            <a:off x="10292903" y="3020803"/>
            <a:ext cx="1907123" cy="407478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100000">
                <a:schemeClr val="tx2"/>
              </a:gs>
            </a:gsLst>
            <a:lin ang="0" scaled="1"/>
          </a:gradFill>
          <a:ln>
            <a:noFill/>
          </a:ln>
          <a:effectLst/>
        </p:spPr>
        <p:txBody>
          <a:bodyPr wrap="none" lIns="91412" tIns="45706" rIns="91412" bIns="45706" anchor="ctr"/>
          <a:lstStyle/>
          <a:p>
            <a:pPr defTabSz="1042744"/>
            <a:endParaRPr lang="nl-NL" sz="2000">
              <a:solidFill>
                <a:prstClr val="black"/>
              </a:solidFill>
            </a:endParaRP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72408" y="4729580"/>
            <a:ext cx="7721122" cy="261610"/>
          </a:xfrm>
        </p:spPr>
        <p:txBody>
          <a:bodyPr anchor="b"/>
          <a:lstStyle>
            <a:lvl1pPr marL="0" indent="0" algn="r">
              <a:buNone/>
              <a:defRPr sz="1700">
                <a:solidFill>
                  <a:schemeClr val="bg1"/>
                </a:solidFill>
              </a:defRPr>
            </a:lvl1pPr>
            <a:lvl2pPr marL="521372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104274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564113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4pPr>
            <a:lvl5pPr marL="2085485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5pPr>
            <a:lvl6pPr marL="2606856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6pPr>
            <a:lvl7pPr marL="3128228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7pPr>
            <a:lvl8pPr marL="3649600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8pPr>
            <a:lvl9pPr marL="4170972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</p:spTree>
    <p:extLst>
      <p:ext uri="{BB962C8B-B14F-4D97-AF65-F5344CB8AC3E}">
        <p14:creationId xmlns:p14="http://schemas.microsoft.com/office/powerpoint/2010/main" val="250275973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72406" y="358527"/>
            <a:ext cx="11247192" cy="436017"/>
          </a:xfrm>
        </p:spPr>
        <p:txBody>
          <a:bodyPr/>
          <a:lstStyle/>
          <a:p>
            <a:r>
              <a:rPr lang="nl-NL" noProof="0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164055" y="1339061"/>
            <a:ext cx="9853512" cy="1384995"/>
          </a:xfrm>
        </p:spPr>
        <p:txBody>
          <a:bodyPr>
            <a:spAutoFit/>
          </a:bodyPr>
          <a:lstStyle>
            <a:lvl1pPr marL="0" indent="0">
              <a:spcBef>
                <a:spcPts val="300"/>
              </a:spcBef>
              <a:spcAft>
                <a:spcPts val="300"/>
              </a:spcAft>
              <a:defRPr b="0">
                <a:solidFill>
                  <a:schemeClr val="bg2"/>
                </a:solidFill>
              </a:defRPr>
            </a:lvl1pPr>
            <a:lvl2pPr>
              <a:spcBef>
                <a:spcPts val="300"/>
              </a:spcBef>
              <a:spcAft>
                <a:spcPts val="300"/>
              </a:spcAft>
              <a:defRPr>
                <a:solidFill>
                  <a:schemeClr val="bg2"/>
                </a:solidFill>
              </a:defRPr>
            </a:lvl2pPr>
            <a:lvl3pPr>
              <a:spcBef>
                <a:spcPts val="300"/>
              </a:spcBef>
              <a:spcAft>
                <a:spcPts val="300"/>
              </a:spcAft>
              <a:defRPr>
                <a:solidFill>
                  <a:schemeClr val="bg2"/>
                </a:solidFill>
              </a:defRPr>
            </a:lvl3pPr>
            <a:lvl4pPr>
              <a:spcBef>
                <a:spcPts val="300"/>
              </a:spcBef>
              <a:spcAft>
                <a:spcPts val="300"/>
              </a:spcAft>
              <a:defRPr>
                <a:solidFill>
                  <a:schemeClr val="bg2"/>
                </a:solidFill>
              </a:defRPr>
            </a:lvl4pPr>
            <a:lvl5pPr>
              <a:spcBef>
                <a:spcPts val="300"/>
              </a:spcBef>
              <a:spcAft>
                <a:spcPts val="300"/>
              </a:spcAft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nl-NL" noProof="0"/>
              <a:t>Klik om de modelstijlen te bewerken</a:t>
            </a:r>
          </a:p>
          <a:p>
            <a:pPr lvl="1"/>
            <a:r>
              <a:rPr lang="nl-NL" noProof="0"/>
              <a:t>Tweede niveau</a:t>
            </a:r>
          </a:p>
          <a:p>
            <a:pPr lvl="2"/>
            <a:r>
              <a:rPr lang="nl-NL" noProof="0"/>
              <a:t>Derde niveau</a:t>
            </a:r>
          </a:p>
          <a:p>
            <a:pPr lvl="3"/>
            <a:r>
              <a:rPr lang="nl-NL" noProof="0"/>
              <a:t>Vierde niveau</a:t>
            </a:r>
          </a:p>
          <a:p>
            <a:pPr lvl="4"/>
            <a:r>
              <a:rPr lang="nl-NL" noProof="0"/>
              <a:t>Vijfde niveau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851FD-7348-4D14-89DC-F33B33410CCB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‹nr.›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2" descr="AA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470594" y="6423167"/>
            <a:ext cx="1232594" cy="24333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242711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72406" y="358527"/>
            <a:ext cx="11247192" cy="436017"/>
          </a:xfrm>
        </p:spPr>
        <p:txBody>
          <a:bodyPr/>
          <a:lstStyle/>
          <a:p>
            <a:r>
              <a:rPr lang="nl-NL" noProof="0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1164584" y="1339061"/>
            <a:ext cx="4603815" cy="1384995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 noProof="0"/>
              <a:t>Klik om de modelstijlen te bewerken</a:t>
            </a:r>
          </a:p>
          <a:p>
            <a:pPr lvl="1"/>
            <a:r>
              <a:rPr lang="nl-NL" noProof="0"/>
              <a:t>Tweede niveau</a:t>
            </a:r>
          </a:p>
          <a:p>
            <a:pPr lvl="2"/>
            <a:r>
              <a:rPr lang="nl-NL" noProof="0"/>
              <a:t>Derde niveau</a:t>
            </a:r>
          </a:p>
          <a:p>
            <a:pPr lvl="3"/>
            <a:r>
              <a:rPr lang="nl-NL" noProof="0"/>
              <a:t>Vierde niveau</a:t>
            </a:r>
          </a:p>
          <a:p>
            <a:pPr lvl="4"/>
            <a:r>
              <a:rPr lang="nl-NL" noProof="0"/>
              <a:t>Vijfde niveau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423606" y="1327499"/>
            <a:ext cx="4593960" cy="1384995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 noProof="0"/>
              <a:t>Klik om de modelstijlen te bewerken</a:t>
            </a:r>
          </a:p>
          <a:p>
            <a:pPr lvl="1"/>
            <a:r>
              <a:rPr lang="nl-NL" noProof="0"/>
              <a:t>Tweede niveau</a:t>
            </a:r>
          </a:p>
          <a:p>
            <a:pPr lvl="2"/>
            <a:r>
              <a:rPr lang="nl-NL" noProof="0"/>
              <a:t>Derde niveau</a:t>
            </a:r>
          </a:p>
          <a:p>
            <a:pPr lvl="3"/>
            <a:r>
              <a:rPr lang="nl-NL" noProof="0"/>
              <a:t>Vierde niveau</a:t>
            </a:r>
          </a:p>
          <a:p>
            <a:pPr lvl="4"/>
            <a:r>
              <a:rPr lang="nl-NL" noProof="0"/>
              <a:t>Vijfde niveau</a:t>
            </a:r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851FD-7348-4D14-89DC-F33B33410CCB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‹nr.›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5123357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page">
    <p:bg>
      <p:bgPr>
        <a:solidFill>
          <a:srgbClr val="EC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hthoek 26"/>
          <p:cNvSpPr/>
          <p:nvPr userDrawn="1"/>
        </p:nvSpPr>
        <p:spPr>
          <a:xfrm>
            <a:off x="-7552" y="6153457"/>
            <a:ext cx="12195317" cy="70454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28" tIns="45664" rIns="91328" bIns="45664" rtlCol="0" anchor="ctr"/>
          <a:lstStyle/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9" name="Afgeschuind enkele hoek rechthoek 8"/>
          <p:cNvSpPr/>
          <p:nvPr userDrawn="1"/>
        </p:nvSpPr>
        <p:spPr>
          <a:xfrm>
            <a:off x="3674" y="3529033"/>
            <a:ext cx="9094933" cy="1550023"/>
          </a:xfrm>
          <a:prstGeom prst="snip1Rect">
            <a:avLst>
              <a:gd name="adj" fmla="val 14840"/>
            </a:avLst>
          </a:prstGeom>
          <a:solidFill>
            <a:schemeClr val="tx1">
              <a:alpha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28" tIns="45664" rIns="91328" bIns="45664" rtlCol="0" anchor="ctr"/>
          <a:lstStyle/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10" name="Afgeschuind enkele hoek rechthoek 9"/>
          <p:cNvSpPr/>
          <p:nvPr userDrawn="1"/>
        </p:nvSpPr>
        <p:spPr>
          <a:xfrm flipH="1">
            <a:off x="9095953" y="3517140"/>
            <a:ext cx="3091847" cy="1550024"/>
          </a:xfrm>
          <a:prstGeom prst="snip1Rect">
            <a:avLst>
              <a:gd name="adj" fmla="val 14867"/>
            </a:avLst>
          </a:prstGeom>
          <a:solidFill>
            <a:schemeClr val="bg1">
              <a:lumMod val="75000"/>
              <a:alpha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28" tIns="45664" rIns="91328" bIns="45664" rtlCol="0" anchor="ctr"/>
          <a:lstStyle/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31" name="Tekstvak 30"/>
          <p:cNvSpPr txBox="1"/>
          <p:nvPr userDrawn="1"/>
        </p:nvSpPr>
        <p:spPr>
          <a:xfrm rot="20700000">
            <a:off x="-2069934" y="517598"/>
            <a:ext cx="1139829" cy="646218"/>
          </a:xfrm>
          <a:prstGeom prst="rect">
            <a:avLst/>
          </a:prstGeom>
          <a:noFill/>
        </p:spPr>
        <p:txBody>
          <a:bodyPr wrap="none" lIns="91328" tIns="45664" rIns="91328" bIns="45664" rtlCol="0">
            <a:spAutoFit/>
          </a:bodyPr>
          <a:lstStyle/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Edit your</a:t>
            </a:r>
          </a:p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Background </a:t>
            </a:r>
          </a:p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image</a:t>
            </a:r>
          </a:p>
        </p:txBody>
      </p:sp>
      <p:sp>
        <p:nvSpPr>
          <p:cNvPr id="1031" name="Boog 1030"/>
          <p:cNvSpPr/>
          <p:nvPr userDrawn="1"/>
        </p:nvSpPr>
        <p:spPr>
          <a:xfrm rot="9900000">
            <a:off x="-1341966" y="487937"/>
            <a:ext cx="1375223" cy="1071581"/>
          </a:xfrm>
          <a:prstGeom prst="arc">
            <a:avLst/>
          </a:prstGeom>
          <a:ln w="19050">
            <a:solidFill>
              <a:schemeClr val="bg1">
                <a:lumMod val="65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328" tIns="45664" rIns="91328" bIns="45664" rtlCol="0" anchor="ctr"/>
          <a:lstStyle/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11" name="Rectangle 7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430031" y="4480404"/>
            <a:ext cx="8257117" cy="381000"/>
          </a:xfrm>
          <a:prstGeom prst="rect">
            <a:avLst/>
          </a:prstGeom>
        </p:spPr>
        <p:txBody>
          <a:bodyPr lIns="91328" tIns="45664" rIns="91328" bIns="45664"/>
          <a:lstStyle>
            <a:lvl1pPr marL="0" indent="0" algn="r">
              <a:lnSpc>
                <a:spcPts val="2999"/>
              </a:lnSpc>
              <a:spcBef>
                <a:spcPct val="0"/>
              </a:spcBef>
              <a:spcAft>
                <a:spcPct val="0"/>
              </a:spcAft>
              <a:defRPr sz="2700" b="1" i="0">
                <a:solidFill>
                  <a:srgbClr val="FFFFFF"/>
                </a:solidFill>
                <a:latin typeface="Univers 45 Light" pitchFamily="2" charset="0"/>
                <a:cs typeface="Univers 45 Light" pitchFamily="2" charset="0"/>
              </a:defRPr>
            </a:lvl1pPr>
          </a:lstStyle>
          <a:p>
            <a:pPr lvl="0"/>
            <a:r>
              <a:rPr lang="en-US" noProof="0"/>
              <a:t>Your awesome subtitle</a:t>
            </a:r>
          </a:p>
        </p:txBody>
      </p:sp>
      <p:sp>
        <p:nvSpPr>
          <p:cNvPr id="12" name="Rectangle 5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430031" y="3910339"/>
            <a:ext cx="8257117" cy="508000"/>
          </a:xfrm>
          <a:prstGeom prst="rect">
            <a:avLst/>
          </a:prstGeom>
        </p:spPr>
        <p:txBody>
          <a:bodyPr lIns="91328" tIns="45664" rIns="91328" bIns="45664" anchor="b"/>
          <a:lstStyle>
            <a:lvl1pPr algn="r">
              <a:lnSpc>
                <a:spcPts val="3999"/>
              </a:lnSpc>
              <a:defRPr sz="4000" b="1" i="0">
                <a:solidFill>
                  <a:srgbClr val="FFFFFF"/>
                </a:solidFill>
                <a:latin typeface="Univers 45 Light" pitchFamily="2" charset="0"/>
                <a:cs typeface="Univers 45 Light" pitchFamily="2" charset="0"/>
              </a:defRPr>
            </a:lvl1pPr>
          </a:lstStyle>
          <a:p>
            <a:pPr lvl="0"/>
            <a:r>
              <a:rPr lang="en-US" noProof="0"/>
              <a:t>Presentation Title</a:t>
            </a:r>
            <a:endParaRPr lang="nl-NL" noProof="0"/>
          </a:p>
        </p:txBody>
      </p:sp>
      <p:sp>
        <p:nvSpPr>
          <p:cNvPr id="13" name="Tekstvak 12"/>
          <p:cNvSpPr txBox="1"/>
          <p:nvPr userDrawn="1"/>
        </p:nvSpPr>
        <p:spPr>
          <a:xfrm rot="390814">
            <a:off x="12727371" y="3311886"/>
            <a:ext cx="1519742" cy="646218"/>
          </a:xfrm>
          <a:prstGeom prst="rect">
            <a:avLst/>
          </a:prstGeom>
          <a:noFill/>
        </p:spPr>
        <p:txBody>
          <a:bodyPr wrap="none" lIns="91328" tIns="45664" rIns="91328" bIns="45664" rtlCol="0">
            <a:spAutoFit/>
          </a:bodyPr>
          <a:lstStyle/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Enter your name, </a:t>
            </a:r>
          </a:p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Department,</a:t>
            </a:r>
          </a:p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and version</a:t>
            </a:r>
          </a:p>
        </p:txBody>
      </p:sp>
      <p:sp>
        <p:nvSpPr>
          <p:cNvPr id="14" name="Boog 13"/>
          <p:cNvSpPr/>
          <p:nvPr userDrawn="1"/>
        </p:nvSpPr>
        <p:spPr>
          <a:xfrm rot="12165034" flipH="1">
            <a:off x="12084789" y="3188389"/>
            <a:ext cx="1529115" cy="1071581"/>
          </a:xfrm>
          <a:prstGeom prst="arc">
            <a:avLst/>
          </a:prstGeom>
          <a:ln w="19050">
            <a:solidFill>
              <a:schemeClr val="bg1">
                <a:lumMod val="65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328" tIns="45664" rIns="91328" bIns="45664" rtlCol="0" anchor="ctr"/>
          <a:lstStyle/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32" name="Tijdelijke aanduiding voor tekst 5"/>
          <p:cNvSpPr>
            <a:spLocks noGrp="1"/>
          </p:cNvSpPr>
          <p:nvPr>
            <p:ph type="body" sz="quarter" idx="13" hasCustomPrompt="1"/>
          </p:nvPr>
        </p:nvSpPr>
        <p:spPr>
          <a:xfrm>
            <a:off x="9457632" y="3915807"/>
            <a:ext cx="2445613" cy="186856"/>
          </a:xfrm>
          <a:prstGeom prst="rect">
            <a:avLst/>
          </a:prstGeom>
        </p:spPr>
        <p:txBody>
          <a:bodyPr lIns="91328" tIns="45664" rIns="91328" bIns="45664"/>
          <a:lstStyle>
            <a:lvl1pPr>
              <a:lnSpc>
                <a:spcPct val="100000"/>
              </a:lnSpc>
              <a:defRPr sz="1200" b="0">
                <a:solidFill>
                  <a:schemeClr val="accent2">
                    <a:lumMod val="50000"/>
                  </a:schemeClr>
                </a:solidFill>
                <a:latin typeface="Univers 45 Light" pitchFamily="2" charset="0"/>
              </a:defRPr>
            </a:lvl1pPr>
          </a:lstStyle>
          <a:p>
            <a:pPr lvl="0"/>
            <a:r>
              <a:rPr lang="nl-NL" err="1"/>
              <a:t>Department</a:t>
            </a:r>
            <a:endParaRPr lang="en-GB"/>
          </a:p>
        </p:txBody>
      </p:sp>
      <p:sp>
        <p:nvSpPr>
          <p:cNvPr id="34" name="Tijdelijke aanduiding voor tekst 5"/>
          <p:cNvSpPr>
            <a:spLocks noGrp="1"/>
          </p:cNvSpPr>
          <p:nvPr>
            <p:ph type="body" sz="quarter" idx="14" hasCustomPrompt="1"/>
          </p:nvPr>
        </p:nvSpPr>
        <p:spPr>
          <a:xfrm>
            <a:off x="9457632" y="4140769"/>
            <a:ext cx="2445613" cy="186856"/>
          </a:xfrm>
          <a:prstGeom prst="rect">
            <a:avLst/>
          </a:prstGeom>
        </p:spPr>
        <p:txBody>
          <a:bodyPr lIns="91328" tIns="45664" rIns="91328" bIns="45664"/>
          <a:lstStyle>
            <a:lvl1pPr>
              <a:lnSpc>
                <a:spcPct val="100000"/>
              </a:lnSpc>
              <a:defRPr sz="1200" b="0">
                <a:solidFill>
                  <a:schemeClr val="accent2">
                    <a:lumMod val="50000"/>
                  </a:schemeClr>
                </a:solidFill>
                <a:latin typeface="Univers 45 Light" pitchFamily="2" charset="0"/>
              </a:defRPr>
            </a:lvl1pPr>
          </a:lstStyle>
          <a:p>
            <a:pPr lvl="0"/>
            <a:r>
              <a:rPr lang="nl-NL"/>
              <a:t>Author</a:t>
            </a:r>
            <a:endParaRPr lang="en-GB"/>
          </a:p>
        </p:txBody>
      </p:sp>
      <p:sp>
        <p:nvSpPr>
          <p:cNvPr id="35" name="Tijdelijke aanduiding voor tekst 5"/>
          <p:cNvSpPr>
            <a:spLocks noGrp="1"/>
          </p:cNvSpPr>
          <p:nvPr>
            <p:ph type="body" sz="quarter" idx="15" hasCustomPrompt="1"/>
          </p:nvPr>
        </p:nvSpPr>
        <p:spPr>
          <a:xfrm>
            <a:off x="9457632" y="4358663"/>
            <a:ext cx="2445613" cy="186856"/>
          </a:xfrm>
          <a:prstGeom prst="rect">
            <a:avLst/>
          </a:prstGeom>
        </p:spPr>
        <p:txBody>
          <a:bodyPr lIns="91328" tIns="45664" rIns="91328" bIns="45664"/>
          <a:lstStyle>
            <a:lvl1pPr>
              <a:lnSpc>
                <a:spcPct val="100000"/>
              </a:lnSpc>
              <a:defRPr sz="1200" b="0">
                <a:solidFill>
                  <a:schemeClr val="accent2">
                    <a:lumMod val="50000"/>
                  </a:schemeClr>
                </a:solidFill>
                <a:latin typeface="Univers 45 Light" pitchFamily="2" charset="0"/>
              </a:defRPr>
            </a:lvl1pPr>
          </a:lstStyle>
          <a:p>
            <a:pPr lvl="0"/>
            <a:r>
              <a:rPr lang="nl-NL"/>
              <a:t>Date / </a:t>
            </a:r>
            <a:r>
              <a:rPr lang="nl-NL" err="1"/>
              <a:t>version</a:t>
            </a:r>
            <a:endParaRPr lang="en-GB"/>
          </a:p>
        </p:txBody>
      </p:sp>
      <p:grpSp>
        <p:nvGrpSpPr>
          <p:cNvPr id="18" name="Groep 29"/>
          <p:cNvGrpSpPr/>
          <p:nvPr userDrawn="1"/>
        </p:nvGrpSpPr>
        <p:grpSpPr>
          <a:xfrm>
            <a:off x="27" y="0"/>
            <a:ext cx="12191999" cy="1053088"/>
            <a:chOff x="1" y="0"/>
            <a:chExt cx="9143999" cy="789816"/>
          </a:xfrm>
        </p:grpSpPr>
        <p:sp>
          <p:nvSpPr>
            <p:cNvPr id="19" name="Rechthoek 24"/>
            <p:cNvSpPr/>
            <p:nvPr userDrawn="1"/>
          </p:nvSpPr>
          <p:spPr>
            <a:xfrm>
              <a:off x="1" y="0"/>
              <a:ext cx="9143999" cy="70454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271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9286"/>
                </a:solidFill>
              </a:endParaRPr>
            </a:p>
          </p:txBody>
        </p:sp>
        <p:sp>
          <p:nvSpPr>
            <p:cNvPr id="20" name="Rechthoek 25"/>
            <p:cNvSpPr/>
            <p:nvPr userDrawn="1"/>
          </p:nvSpPr>
          <p:spPr>
            <a:xfrm rot="18900000">
              <a:off x="4412691" y="465488"/>
              <a:ext cx="324328" cy="32432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271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9286"/>
                </a:solidFill>
              </a:endParaRPr>
            </a:p>
          </p:txBody>
        </p:sp>
        <p:pic>
          <p:nvPicPr>
            <p:cNvPr id="21" name="Picture 15" descr="AA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59034" y="313999"/>
              <a:ext cx="1278592" cy="316390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29341826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Light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95736" y="206762"/>
            <a:ext cx="10894693" cy="551463"/>
          </a:xfrm>
          <a:prstGeom prst="rect">
            <a:avLst/>
          </a:prstGeom>
        </p:spPr>
        <p:txBody>
          <a:bodyPr lIns="91328" tIns="45664" rIns="91328" bIns="45664" anchor="b"/>
          <a:lstStyle>
            <a:lvl1pPr>
              <a:defRPr sz="1800" baseline="0">
                <a:solidFill>
                  <a:srgbClr val="009286"/>
                </a:solidFill>
                <a:latin typeface="Univers 45 Light" pitchFamily="2" charset="0"/>
              </a:defRPr>
            </a:lvl1pPr>
          </a:lstStyle>
          <a:p>
            <a:r>
              <a:rPr lang="en-GB"/>
              <a:t>Title – adds value to the message of your slide!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624919" y="1220897"/>
            <a:ext cx="10997655" cy="4881087"/>
          </a:xfrm>
          <a:prstGeom prst="rect">
            <a:avLst/>
          </a:prstGeom>
        </p:spPr>
        <p:txBody>
          <a:bodyPr lIns="91328" tIns="45664" rIns="91328" bIns="45664"/>
          <a:lstStyle>
            <a:lvl1pPr>
              <a:defRPr sz="1200" b="0">
                <a:solidFill>
                  <a:srgbClr val="54646C"/>
                </a:solidFill>
                <a:latin typeface="Univers 45 Light" pitchFamily="2" charset="0"/>
              </a:defRPr>
            </a:lvl1pPr>
            <a:lvl2pPr>
              <a:defRPr sz="1200">
                <a:solidFill>
                  <a:srgbClr val="54646C"/>
                </a:solidFill>
                <a:latin typeface="Univers 45 Light" pitchFamily="2" charset="0"/>
              </a:defRPr>
            </a:lvl2pPr>
            <a:lvl3pPr>
              <a:defRPr sz="1200">
                <a:solidFill>
                  <a:srgbClr val="54646C"/>
                </a:solidFill>
                <a:latin typeface="Univers 45 Light" pitchFamily="2" charset="0"/>
              </a:defRPr>
            </a:lvl3pPr>
            <a:lvl4pPr>
              <a:defRPr sz="1200">
                <a:solidFill>
                  <a:srgbClr val="54646C"/>
                </a:solidFill>
                <a:latin typeface="Univers 45 Light" pitchFamily="2" charset="0"/>
              </a:defRPr>
            </a:lvl4pPr>
            <a:lvl5pPr>
              <a:defRPr sz="1200">
                <a:solidFill>
                  <a:srgbClr val="54646C"/>
                </a:solidFill>
                <a:latin typeface="Univers 45 Light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grpSp>
        <p:nvGrpSpPr>
          <p:cNvPr id="23" name="Group 22"/>
          <p:cNvGrpSpPr/>
          <p:nvPr userDrawn="1"/>
        </p:nvGrpSpPr>
        <p:grpSpPr>
          <a:xfrm>
            <a:off x="581508" y="530532"/>
            <a:ext cx="11123319" cy="280537"/>
            <a:chOff x="472458" y="532263"/>
            <a:chExt cx="8881218" cy="280537"/>
          </a:xfrm>
        </p:grpSpPr>
        <p:cxnSp>
          <p:nvCxnSpPr>
            <p:cNvPr id="24" name="Straight Connector 23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Straight Connector 24"/>
            <p:cNvCxnSpPr/>
            <p:nvPr/>
          </p:nvCxnSpPr>
          <p:spPr bwMode="auto">
            <a:xfrm flipV="1">
              <a:off x="9001211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2" name="Tekstvak 30"/>
          <p:cNvSpPr txBox="1"/>
          <p:nvPr userDrawn="1"/>
        </p:nvSpPr>
        <p:spPr>
          <a:xfrm rot="340758">
            <a:off x="12561207" y="1018861"/>
            <a:ext cx="2608180" cy="461552"/>
          </a:xfrm>
          <a:prstGeom prst="rect">
            <a:avLst/>
          </a:prstGeom>
          <a:noFill/>
          <a:ln>
            <a:noFill/>
          </a:ln>
        </p:spPr>
        <p:txBody>
          <a:bodyPr wrap="none" lIns="91328" tIns="45664" rIns="91328" bIns="45664" rtlCol="0">
            <a:spAutoFit/>
          </a:bodyPr>
          <a:lstStyle/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Make sure your title adds value </a:t>
            </a:r>
          </a:p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to the message of this slide!</a:t>
            </a:r>
          </a:p>
        </p:txBody>
      </p:sp>
      <p:sp>
        <p:nvSpPr>
          <p:cNvPr id="17" name="Boog 1030"/>
          <p:cNvSpPr/>
          <p:nvPr userDrawn="1"/>
        </p:nvSpPr>
        <p:spPr>
          <a:xfrm rot="21274861">
            <a:off x="11803899" y="301205"/>
            <a:ext cx="1989484" cy="1213127"/>
          </a:xfrm>
          <a:prstGeom prst="arc">
            <a:avLst/>
          </a:prstGeom>
          <a:ln w="19050">
            <a:solidFill>
              <a:schemeClr val="bg1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328" tIns="45664" rIns="91328" bIns="45664" rtlCol="0" anchor="ctr"/>
          <a:lstStyle/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18" name="Tekstvak 30"/>
          <p:cNvSpPr txBox="1"/>
          <p:nvPr userDrawn="1"/>
        </p:nvSpPr>
        <p:spPr>
          <a:xfrm rot="340758" flipH="1">
            <a:off x="-2816187" y="6473230"/>
            <a:ext cx="2750353" cy="461552"/>
          </a:xfrm>
          <a:prstGeom prst="rect">
            <a:avLst/>
          </a:prstGeom>
          <a:noFill/>
          <a:ln>
            <a:noFill/>
          </a:ln>
        </p:spPr>
        <p:txBody>
          <a:bodyPr wrap="square" lIns="91328" tIns="45664" rIns="91328" bIns="45664" rtlCol="0">
            <a:spAutoFit/>
          </a:bodyPr>
          <a:lstStyle/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Does your background image support the message of this slide?</a:t>
            </a:r>
          </a:p>
        </p:txBody>
      </p:sp>
      <p:sp>
        <p:nvSpPr>
          <p:cNvPr id="19" name="Boog 1030"/>
          <p:cNvSpPr/>
          <p:nvPr userDrawn="1"/>
        </p:nvSpPr>
        <p:spPr>
          <a:xfrm rot="21274861" flipH="1">
            <a:off x="-1376937" y="5741713"/>
            <a:ext cx="1513560" cy="1071581"/>
          </a:xfrm>
          <a:prstGeom prst="arc">
            <a:avLst/>
          </a:prstGeom>
          <a:ln w="19050">
            <a:solidFill>
              <a:schemeClr val="bg1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328" tIns="45664" rIns="91328" bIns="45664" rtlCol="0" anchor="ctr"/>
          <a:lstStyle/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33" name="Tijdelijke aanduiding voor dianummer 3"/>
          <p:cNvSpPr>
            <a:spLocks noGrp="1"/>
          </p:cNvSpPr>
          <p:nvPr>
            <p:ph type="sldNum" sz="quarter" idx="10"/>
          </p:nvPr>
        </p:nvSpPr>
        <p:spPr>
          <a:xfrm>
            <a:off x="11070168" y="6249260"/>
            <a:ext cx="550333" cy="253149"/>
          </a:xfrm>
          <a:prstGeom prst="rect">
            <a:avLst/>
          </a:prstGeom>
        </p:spPr>
        <p:txBody>
          <a:bodyPr lIns="91328" tIns="45664" rIns="91328" bIns="45664"/>
          <a:lstStyle>
            <a:lvl1pPr algn="r">
              <a:defRPr sz="1300" b="1">
                <a:solidFill>
                  <a:schemeClr val="accent2">
                    <a:lumMod val="50000"/>
                  </a:schemeClr>
                </a:solidFill>
                <a:latin typeface="Univers 45 Light" pitchFamily="2" charset="0"/>
              </a:defRPr>
            </a:lvl1pPr>
          </a:lstStyle>
          <a:p>
            <a:pPr defTabSz="913271" fontAlgn="base">
              <a:spcBef>
                <a:spcPct val="0"/>
              </a:spcBef>
              <a:spcAft>
                <a:spcPct val="0"/>
              </a:spcAft>
            </a:pPr>
            <a:fld id="{C23ADB4E-9B09-45A2-A801-D3601615BFC8}" type="slidenum">
              <a:rPr lang="nl-NL" smtClean="0">
                <a:solidFill>
                  <a:srgbClr val="BBBEC3">
                    <a:lumMod val="50000"/>
                  </a:srgbClr>
                </a:solidFill>
              </a:rPr>
              <a:pPr defTabSz="913271" fontAlgn="base">
                <a:spcBef>
                  <a:spcPct val="0"/>
                </a:spcBef>
                <a:spcAft>
                  <a:spcPct val="0"/>
                </a:spcAft>
              </a:pPr>
              <a:t>‹nr.›</a:t>
            </a:fld>
            <a:endParaRPr lang="nl-NL">
              <a:solidFill>
                <a:srgbClr val="BBBEC3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7418069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Dar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95736" y="206762"/>
            <a:ext cx="10894693" cy="551463"/>
          </a:xfrm>
          <a:prstGeom prst="rect">
            <a:avLst/>
          </a:prstGeom>
        </p:spPr>
        <p:txBody>
          <a:bodyPr lIns="91328" tIns="45664" rIns="91328" bIns="45664" anchor="b"/>
          <a:lstStyle>
            <a:lvl1pPr>
              <a:defRPr sz="1800">
                <a:solidFill>
                  <a:schemeClr val="bg1"/>
                </a:solidFill>
                <a:latin typeface="Univers 45 Light" pitchFamily="2" charset="0"/>
              </a:defRPr>
            </a:lvl1pPr>
          </a:lstStyle>
          <a:p>
            <a:r>
              <a:rPr lang="en-GB"/>
              <a:t>Title – adds value to the message of your slide!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624919" y="1220897"/>
            <a:ext cx="10997655" cy="4881087"/>
          </a:xfrm>
          <a:prstGeom prst="rect">
            <a:avLst/>
          </a:prstGeom>
        </p:spPr>
        <p:txBody>
          <a:bodyPr lIns="91328" tIns="45664" rIns="91328" bIns="45664"/>
          <a:lstStyle>
            <a:lvl1pPr>
              <a:defRPr sz="1200" b="0">
                <a:solidFill>
                  <a:schemeClr val="bg1"/>
                </a:solidFill>
                <a:latin typeface="Univers 45 Light" pitchFamily="2" charset="0"/>
              </a:defRPr>
            </a:lvl1pPr>
            <a:lvl2pPr>
              <a:defRPr sz="1200">
                <a:solidFill>
                  <a:schemeClr val="bg1"/>
                </a:solidFill>
                <a:latin typeface="Univers 45 Light" pitchFamily="2" charset="0"/>
              </a:defRPr>
            </a:lvl2pPr>
            <a:lvl3pPr>
              <a:defRPr sz="1200">
                <a:solidFill>
                  <a:schemeClr val="bg1"/>
                </a:solidFill>
                <a:latin typeface="Univers 45 Light" pitchFamily="2" charset="0"/>
              </a:defRPr>
            </a:lvl3pPr>
            <a:lvl4pPr>
              <a:defRPr sz="1200">
                <a:solidFill>
                  <a:schemeClr val="bg1"/>
                </a:solidFill>
                <a:latin typeface="Univers 45 Light" pitchFamily="2" charset="0"/>
              </a:defRPr>
            </a:lvl4pPr>
            <a:lvl5pPr>
              <a:defRPr sz="1200">
                <a:solidFill>
                  <a:schemeClr val="bg1"/>
                </a:solidFill>
                <a:latin typeface="Univers 45 Light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grpSp>
        <p:nvGrpSpPr>
          <p:cNvPr id="23" name="Group 22"/>
          <p:cNvGrpSpPr/>
          <p:nvPr userDrawn="1"/>
        </p:nvGrpSpPr>
        <p:grpSpPr>
          <a:xfrm>
            <a:off x="581487" y="530532"/>
            <a:ext cx="11120144" cy="280537"/>
            <a:chOff x="472458" y="532263"/>
            <a:chExt cx="8878683" cy="280537"/>
          </a:xfrm>
        </p:grpSpPr>
        <p:cxnSp>
          <p:nvCxnSpPr>
            <p:cNvPr id="24" name="Straight Connector 23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Straight Connector 24"/>
            <p:cNvCxnSpPr/>
            <p:nvPr/>
          </p:nvCxnSpPr>
          <p:spPr bwMode="auto">
            <a:xfrm flipV="1">
              <a:off x="8998676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2" name="Tekstvak 30"/>
          <p:cNvSpPr txBox="1"/>
          <p:nvPr userDrawn="1"/>
        </p:nvSpPr>
        <p:spPr>
          <a:xfrm rot="340758">
            <a:off x="12561207" y="1018861"/>
            <a:ext cx="2608180" cy="461552"/>
          </a:xfrm>
          <a:prstGeom prst="rect">
            <a:avLst/>
          </a:prstGeom>
          <a:noFill/>
          <a:ln>
            <a:noFill/>
          </a:ln>
        </p:spPr>
        <p:txBody>
          <a:bodyPr wrap="none" lIns="91328" tIns="45664" rIns="91328" bIns="45664" rtlCol="0">
            <a:spAutoFit/>
          </a:bodyPr>
          <a:lstStyle/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Make sure your title adds value </a:t>
            </a:r>
          </a:p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to the message of this slide!</a:t>
            </a:r>
          </a:p>
        </p:txBody>
      </p:sp>
      <p:sp>
        <p:nvSpPr>
          <p:cNvPr id="17" name="Boog 1030"/>
          <p:cNvSpPr/>
          <p:nvPr userDrawn="1"/>
        </p:nvSpPr>
        <p:spPr>
          <a:xfrm rot="21274861">
            <a:off x="11803899" y="301205"/>
            <a:ext cx="1989484" cy="1213127"/>
          </a:xfrm>
          <a:prstGeom prst="arc">
            <a:avLst/>
          </a:prstGeom>
          <a:ln w="19050">
            <a:solidFill>
              <a:schemeClr val="bg1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328" tIns="45664" rIns="91328" bIns="45664" rtlCol="0" anchor="ctr"/>
          <a:lstStyle/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18" name="Tekstvak 30"/>
          <p:cNvSpPr txBox="1"/>
          <p:nvPr userDrawn="1"/>
        </p:nvSpPr>
        <p:spPr>
          <a:xfrm rot="340758" flipH="1">
            <a:off x="-2816187" y="6473230"/>
            <a:ext cx="2750353" cy="461552"/>
          </a:xfrm>
          <a:prstGeom prst="rect">
            <a:avLst/>
          </a:prstGeom>
          <a:noFill/>
          <a:ln>
            <a:noFill/>
          </a:ln>
        </p:spPr>
        <p:txBody>
          <a:bodyPr wrap="square" lIns="91328" tIns="45664" rIns="91328" bIns="45664" rtlCol="0">
            <a:spAutoFit/>
          </a:bodyPr>
          <a:lstStyle/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Does your background image support the message of this slide?</a:t>
            </a:r>
          </a:p>
        </p:txBody>
      </p:sp>
      <p:sp>
        <p:nvSpPr>
          <p:cNvPr id="19" name="Boog 1030"/>
          <p:cNvSpPr/>
          <p:nvPr userDrawn="1"/>
        </p:nvSpPr>
        <p:spPr>
          <a:xfrm rot="21274861" flipH="1">
            <a:off x="-1376937" y="5741713"/>
            <a:ext cx="1513560" cy="1071581"/>
          </a:xfrm>
          <a:prstGeom prst="arc">
            <a:avLst/>
          </a:prstGeom>
          <a:ln w="19050">
            <a:solidFill>
              <a:schemeClr val="bg1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328" tIns="45664" rIns="91328" bIns="45664" rtlCol="0" anchor="ctr"/>
          <a:lstStyle/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13" name="Tijdelijke aanduiding voor dianummer 3"/>
          <p:cNvSpPr>
            <a:spLocks noGrp="1"/>
          </p:cNvSpPr>
          <p:nvPr>
            <p:ph type="sldNum" sz="quarter" idx="10"/>
          </p:nvPr>
        </p:nvSpPr>
        <p:spPr>
          <a:xfrm>
            <a:off x="11070168" y="6249260"/>
            <a:ext cx="550333" cy="253149"/>
          </a:xfrm>
          <a:prstGeom prst="rect">
            <a:avLst/>
          </a:prstGeom>
        </p:spPr>
        <p:txBody>
          <a:bodyPr lIns="91328" tIns="45664" rIns="91328" bIns="45664"/>
          <a:lstStyle>
            <a:lvl1pPr algn="r">
              <a:defRPr sz="1300" b="1">
                <a:solidFill>
                  <a:schemeClr val="bg1"/>
                </a:solidFill>
                <a:latin typeface="Univers 45 Light" pitchFamily="2" charset="0"/>
              </a:defRPr>
            </a:lvl1pPr>
          </a:lstStyle>
          <a:p>
            <a:pPr defTabSz="913271" fontAlgn="base">
              <a:spcBef>
                <a:spcPct val="0"/>
              </a:spcBef>
              <a:spcAft>
                <a:spcPct val="0"/>
              </a:spcAft>
            </a:pPr>
            <a:fld id="{C23ADB4E-9B09-45A2-A801-D3601615BFC8}" type="slidenum">
              <a:rPr lang="nl-NL" smtClean="0">
                <a:solidFill>
                  <a:srgbClr val="FFFFFF"/>
                </a:solidFill>
              </a:rPr>
              <a:pPr defTabSz="913271" fontAlgn="base">
                <a:spcBef>
                  <a:spcPct val="0"/>
                </a:spcBef>
                <a:spcAft>
                  <a:spcPct val="0"/>
                </a:spcAft>
              </a:pPr>
              <a:t>‹nr.›</a:t>
            </a:fld>
            <a:endParaRPr lang="nl-NL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55506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F:\WGD\Dep 488443-Change Consultancy\Templates\Foto's\Blokpatroon TOPS IT.jp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92" b="10680"/>
          <a:stretch/>
        </p:blipFill>
        <p:spPr bwMode="auto">
          <a:xfrm>
            <a:off x="0" y="-1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009286">
              <a:alpha val="4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1042988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9286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765300" y="2732641"/>
            <a:ext cx="9459384" cy="1282335"/>
          </a:xfrm>
          <a:prstGeom prst="rect">
            <a:avLst/>
          </a:prstGeom>
        </p:spPr>
        <p:txBody>
          <a:bodyPr/>
          <a:lstStyle>
            <a:lvl1pPr>
              <a:spcAft>
                <a:spcPts val="0"/>
              </a:spcAft>
              <a:defRPr sz="6000" b="1" baseline="0">
                <a:solidFill>
                  <a:schemeClr val="bg1"/>
                </a:solidFill>
                <a:latin typeface="Univers 45 Light" pitchFamily="2" charset="0"/>
              </a:defRPr>
            </a:lvl1pPr>
            <a:lvl2pPr>
              <a:defRPr sz="2400">
                <a:solidFill>
                  <a:schemeClr val="bg1"/>
                </a:solidFill>
                <a:latin typeface="Univers 45 Light" pitchFamily="2" charset="0"/>
              </a:defRPr>
            </a:lvl2pPr>
            <a:lvl3pPr>
              <a:defRPr sz="2400">
                <a:solidFill>
                  <a:schemeClr val="bg1"/>
                </a:solidFill>
                <a:latin typeface="Univers 45 Light" pitchFamily="2" charset="0"/>
              </a:defRPr>
            </a:lvl3pPr>
            <a:lvl4pPr>
              <a:defRPr sz="2400">
                <a:solidFill>
                  <a:schemeClr val="bg1"/>
                </a:solidFill>
                <a:latin typeface="Univers 45 Light" pitchFamily="2" charset="0"/>
              </a:defRPr>
            </a:lvl4pPr>
            <a:lvl5pPr>
              <a:defRPr sz="2400">
                <a:solidFill>
                  <a:schemeClr val="bg1"/>
                </a:solidFill>
                <a:latin typeface="Univers 45 Light" pitchFamily="2" charset="0"/>
              </a:defRPr>
            </a:lvl5pPr>
          </a:lstStyle>
          <a:p>
            <a:pPr lvl="0"/>
            <a:r>
              <a:rPr lang="en-US"/>
              <a:t>Chapter no.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1758294" y="4049939"/>
            <a:ext cx="9459384" cy="1282335"/>
          </a:xfrm>
          <a:prstGeom prst="rect">
            <a:avLst/>
          </a:prstGeom>
        </p:spPr>
        <p:txBody>
          <a:bodyPr/>
          <a:lstStyle>
            <a:lvl1pPr>
              <a:spcAft>
                <a:spcPts val="0"/>
              </a:spcAft>
              <a:defRPr sz="4400" b="0" baseline="0">
                <a:solidFill>
                  <a:schemeClr val="bg1"/>
                </a:solidFill>
                <a:latin typeface="Univers 45 Light" pitchFamily="2" charset="0"/>
              </a:defRPr>
            </a:lvl1pPr>
            <a:lvl2pPr>
              <a:defRPr sz="2400">
                <a:solidFill>
                  <a:schemeClr val="bg1"/>
                </a:solidFill>
                <a:latin typeface="Univers 45 Light" pitchFamily="2" charset="0"/>
              </a:defRPr>
            </a:lvl2pPr>
            <a:lvl3pPr>
              <a:defRPr sz="2400">
                <a:solidFill>
                  <a:schemeClr val="bg1"/>
                </a:solidFill>
                <a:latin typeface="Univers 45 Light" pitchFamily="2" charset="0"/>
              </a:defRPr>
            </a:lvl3pPr>
            <a:lvl4pPr>
              <a:defRPr sz="2400">
                <a:solidFill>
                  <a:schemeClr val="bg1"/>
                </a:solidFill>
                <a:latin typeface="Univers 45 Light" pitchFamily="2" charset="0"/>
              </a:defRPr>
            </a:lvl4pPr>
            <a:lvl5pPr>
              <a:defRPr sz="2400">
                <a:solidFill>
                  <a:schemeClr val="bg1"/>
                </a:solidFill>
                <a:latin typeface="Univers 45 Light" pitchFamily="2" charset="0"/>
              </a:defRPr>
            </a:lvl5pPr>
          </a:lstStyle>
          <a:p>
            <a:pPr lvl="0"/>
            <a:r>
              <a:rPr lang="en-GB"/>
              <a:t>Insert chapter title.</a:t>
            </a:r>
            <a:endParaRPr lang="en-US"/>
          </a:p>
        </p:txBody>
      </p:sp>
      <p:pic>
        <p:nvPicPr>
          <p:cNvPr id="13" name="Picture 31" descr="AA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304" y="6347093"/>
            <a:ext cx="1440000" cy="34862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/>
          <p:cNvGrpSpPr/>
          <p:nvPr userDrawn="1"/>
        </p:nvGrpSpPr>
        <p:grpSpPr>
          <a:xfrm>
            <a:off x="534367" y="5051739"/>
            <a:ext cx="11123319" cy="280537"/>
            <a:chOff x="472458" y="532263"/>
            <a:chExt cx="8881218" cy="280537"/>
          </a:xfrm>
        </p:grpSpPr>
        <p:cxnSp>
          <p:nvCxnSpPr>
            <p:cNvPr id="16" name="Straight Connector 15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Straight Connector 16"/>
            <p:cNvCxnSpPr/>
            <p:nvPr/>
          </p:nvCxnSpPr>
          <p:spPr bwMode="auto">
            <a:xfrm flipV="1">
              <a:off x="9001211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226715906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95736" y="206762"/>
            <a:ext cx="10894693" cy="551463"/>
          </a:xfrm>
          <a:prstGeom prst="rect">
            <a:avLst/>
          </a:prstGeom>
        </p:spPr>
        <p:txBody>
          <a:bodyPr lIns="91328" tIns="45664" rIns="91328" bIns="45664" anchor="b"/>
          <a:lstStyle>
            <a:lvl1pPr>
              <a:defRPr sz="1800">
                <a:solidFill>
                  <a:srgbClr val="009286"/>
                </a:solidFill>
                <a:latin typeface="Univers 45 Light" pitchFamily="2" charset="0"/>
              </a:defRPr>
            </a:lvl1pPr>
          </a:lstStyle>
          <a:p>
            <a:r>
              <a:rPr lang="en-GB"/>
              <a:t>Title – adds value to the message of your slide!</a:t>
            </a:r>
            <a:endParaRPr lang="nl-NL"/>
          </a:p>
        </p:txBody>
      </p:sp>
      <p:grpSp>
        <p:nvGrpSpPr>
          <p:cNvPr id="23" name="Group 22"/>
          <p:cNvGrpSpPr/>
          <p:nvPr userDrawn="1"/>
        </p:nvGrpSpPr>
        <p:grpSpPr>
          <a:xfrm>
            <a:off x="581505" y="530532"/>
            <a:ext cx="11129668" cy="280537"/>
            <a:chOff x="472458" y="532263"/>
            <a:chExt cx="8886288" cy="280537"/>
          </a:xfrm>
        </p:grpSpPr>
        <p:cxnSp>
          <p:nvCxnSpPr>
            <p:cNvPr id="24" name="Straight Connector 23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Straight Connector 24"/>
            <p:cNvCxnSpPr/>
            <p:nvPr/>
          </p:nvCxnSpPr>
          <p:spPr bwMode="auto">
            <a:xfrm flipV="1">
              <a:off x="9006281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7" name="Boog 1030"/>
          <p:cNvSpPr/>
          <p:nvPr userDrawn="1"/>
        </p:nvSpPr>
        <p:spPr>
          <a:xfrm rot="21274861">
            <a:off x="11803899" y="301205"/>
            <a:ext cx="1989484" cy="1213127"/>
          </a:xfrm>
          <a:prstGeom prst="arc">
            <a:avLst/>
          </a:prstGeom>
          <a:ln w="19050">
            <a:solidFill>
              <a:schemeClr val="bg1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328" tIns="45664" rIns="91328" bIns="45664" rtlCol="0" anchor="ctr"/>
          <a:lstStyle/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18" name="Tekstvak 30"/>
          <p:cNvSpPr txBox="1"/>
          <p:nvPr userDrawn="1"/>
        </p:nvSpPr>
        <p:spPr>
          <a:xfrm rot="340758" flipH="1">
            <a:off x="-2816187" y="6473230"/>
            <a:ext cx="2750353" cy="461552"/>
          </a:xfrm>
          <a:prstGeom prst="rect">
            <a:avLst/>
          </a:prstGeom>
          <a:noFill/>
          <a:ln>
            <a:noFill/>
          </a:ln>
        </p:spPr>
        <p:txBody>
          <a:bodyPr wrap="square" lIns="91328" tIns="45664" rIns="91328" bIns="45664" rtlCol="0">
            <a:spAutoFit/>
          </a:bodyPr>
          <a:lstStyle/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Does your background image support the message of this slide?</a:t>
            </a:r>
          </a:p>
        </p:txBody>
      </p:sp>
      <p:sp>
        <p:nvSpPr>
          <p:cNvPr id="19" name="Boog 1030"/>
          <p:cNvSpPr/>
          <p:nvPr userDrawn="1"/>
        </p:nvSpPr>
        <p:spPr>
          <a:xfrm rot="21274861" flipH="1">
            <a:off x="-1376937" y="5741713"/>
            <a:ext cx="1513560" cy="1071581"/>
          </a:xfrm>
          <a:prstGeom prst="arc">
            <a:avLst/>
          </a:prstGeom>
          <a:ln w="19050">
            <a:solidFill>
              <a:schemeClr val="bg1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328" tIns="45664" rIns="91328" bIns="45664" rtlCol="0" anchor="ctr"/>
          <a:lstStyle/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13" name="Tijdelijke aanduiding voor tekst 6"/>
          <p:cNvSpPr>
            <a:spLocks noGrp="1"/>
          </p:cNvSpPr>
          <p:nvPr>
            <p:ph type="body" sz="quarter" idx="11" hasCustomPrompt="1"/>
          </p:nvPr>
        </p:nvSpPr>
        <p:spPr>
          <a:xfrm>
            <a:off x="469904" y="1155709"/>
            <a:ext cx="5410947" cy="4707219"/>
          </a:xfrm>
          <a:prstGeom prst="rect">
            <a:avLst/>
          </a:prstGeom>
        </p:spPr>
        <p:txBody>
          <a:bodyPr lIns="107867" tIns="107867" rIns="107867" bIns="107867"/>
          <a:lstStyle>
            <a:lvl1pPr>
              <a:defRPr sz="1200">
                <a:latin typeface="Univers 45 Light" pitchFamily="2" charset="0"/>
              </a:defRPr>
            </a:lvl1pPr>
            <a:lvl2pPr>
              <a:defRPr sz="1200">
                <a:solidFill>
                  <a:srgbClr val="54646C"/>
                </a:solidFill>
                <a:latin typeface="Univers 45 Light" pitchFamily="2" charset="0"/>
              </a:defRPr>
            </a:lvl2pPr>
            <a:lvl3pPr>
              <a:defRPr sz="1200">
                <a:solidFill>
                  <a:srgbClr val="54646C"/>
                </a:solidFill>
                <a:latin typeface="Univers 45 Light" pitchFamily="2" charset="0"/>
              </a:defRPr>
            </a:lvl3pPr>
            <a:lvl4pPr>
              <a:defRPr sz="1200">
                <a:solidFill>
                  <a:srgbClr val="54646C"/>
                </a:solidFill>
                <a:latin typeface="Univers 45 Light" pitchFamily="2" charset="0"/>
              </a:defRPr>
            </a:lvl4pPr>
            <a:lvl5pPr>
              <a:defRPr sz="1200">
                <a:solidFill>
                  <a:srgbClr val="54646C"/>
                </a:solidFill>
                <a:latin typeface="Univers 45 Light" pitchFamily="2" charset="0"/>
              </a:defRPr>
            </a:lvl5pPr>
          </a:lstStyle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14" name="Tijdelijke aanduiding voor tekst 5"/>
          <p:cNvSpPr>
            <a:spLocks noGrp="1"/>
          </p:cNvSpPr>
          <p:nvPr>
            <p:ph type="body" sz="quarter" idx="12" hasCustomPrompt="1"/>
          </p:nvPr>
        </p:nvSpPr>
        <p:spPr>
          <a:xfrm>
            <a:off x="6364845" y="1150853"/>
            <a:ext cx="5325159" cy="4716555"/>
          </a:xfrm>
          <a:prstGeom prst="rect">
            <a:avLst/>
          </a:prstGeom>
        </p:spPr>
        <p:txBody>
          <a:bodyPr lIns="107867" tIns="107867" rIns="107867" bIns="107867"/>
          <a:lstStyle>
            <a:lvl1pPr>
              <a:defRPr sz="1200">
                <a:latin typeface="Univers 45 Light" pitchFamily="2" charset="0"/>
              </a:defRPr>
            </a:lvl1pPr>
            <a:lvl2pPr>
              <a:defRPr sz="1200">
                <a:solidFill>
                  <a:srgbClr val="54646C"/>
                </a:solidFill>
                <a:latin typeface="Univers 45 Light" pitchFamily="2" charset="0"/>
              </a:defRPr>
            </a:lvl2pPr>
            <a:lvl3pPr>
              <a:defRPr sz="1200">
                <a:solidFill>
                  <a:srgbClr val="54646C"/>
                </a:solidFill>
                <a:latin typeface="Univers 45 Light" pitchFamily="2" charset="0"/>
              </a:defRPr>
            </a:lvl3pPr>
            <a:lvl4pPr>
              <a:defRPr sz="1200">
                <a:solidFill>
                  <a:srgbClr val="54646C"/>
                </a:solidFill>
                <a:latin typeface="Univers 45 Light" pitchFamily="2" charset="0"/>
              </a:defRPr>
            </a:lvl4pPr>
            <a:lvl5pPr>
              <a:defRPr sz="1200">
                <a:solidFill>
                  <a:srgbClr val="54646C"/>
                </a:solidFill>
                <a:latin typeface="Univers 45 Light" pitchFamily="2" charset="0"/>
              </a:defRPr>
            </a:lvl5pPr>
          </a:lstStyle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15" name="Tekstvak 30"/>
          <p:cNvSpPr txBox="1"/>
          <p:nvPr userDrawn="1"/>
        </p:nvSpPr>
        <p:spPr>
          <a:xfrm rot="340758">
            <a:off x="12561207" y="1018861"/>
            <a:ext cx="2608180" cy="461552"/>
          </a:xfrm>
          <a:prstGeom prst="rect">
            <a:avLst/>
          </a:prstGeom>
          <a:noFill/>
          <a:ln>
            <a:noFill/>
          </a:ln>
        </p:spPr>
        <p:txBody>
          <a:bodyPr wrap="none" lIns="91328" tIns="45664" rIns="91328" bIns="45664" rtlCol="0">
            <a:spAutoFit/>
          </a:bodyPr>
          <a:lstStyle/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Make sure your title adds value </a:t>
            </a:r>
          </a:p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to the message of this slide!</a:t>
            </a:r>
          </a:p>
        </p:txBody>
      </p:sp>
      <p:sp>
        <p:nvSpPr>
          <p:cNvPr id="20" name="Tijdelijke aanduiding voor dianummer 3"/>
          <p:cNvSpPr>
            <a:spLocks noGrp="1"/>
          </p:cNvSpPr>
          <p:nvPr>
            <p:ph type="sldNum" sz="quarter" idx="10"/>
          </p:nvPr>
        </p:nvSpPr>
        <p:spPr>
          <a:xfrm>
            <a:off x="11070168" y="6249260"/>
            <a:ext cx="550333" cy="253149"/>
          </a:xfrm>
          <a:prstGeom prst="rect">
            <a:avLst/>
          </a:prstGeom>
        </p:spPr>
        <p:txBody>
          <a:bodyPr lIns="91328" tIns="45664" rIns="91328" bIns="45664"/>
          <a:lstStyle>
            <a:lvl1pPr algn="r">
              <a:defRPr sz="1300" b="1">
                <a:solidFill>
                  <a:schemeClr val="accent2">
                    <a:lumMod val="50000"/>
                  </a:schemeClr>
                </a:solidFill>
                <a:latin typeface="Univers 45 Light" pitchFamily="2" charset="0"/>
              </a:defRPr>
            </a:lvl1pPr>
          </a:lstStyle>
          <a:p>
            <a:pPr defTabSz="913271" fontAlgn="base">
              <a:spcBef>
                <a:spcPct val="0"/>
              </a:spcBef>
              <a:spcAft>
                <a:spcPct val="0"/>
              </a:spcAft>
            </a:pPr>
            <a:fld id="{C23ADB4E-9B09-45A2-A801-D3601615BFC8}" type="slidenum">
              <a:rPr lang="nl-NL" smtClean="0">
                <a:solidFill>
                  <a:srgbClr val="BBBEC3">
                    <a:lumMod val="50000"/>
                  </a:srgbClr>
                </a:solidFill>
              </a:rPr>
              <a:pPr defTabSz="913271" fontAlgn="base">
                <a:spcBef>
                  <a:spcPct val="0"/>
                </a:spcBef>
                <a:spcAft>
                  <a:spcPct val="0"/>
                </a:spcAft>
              </a:pPr>
              <a:t>‹nr.›</a:t>
            </a:fld>
            <a:endParaRPr lang="nl-NL">
              <a:solidFill>
                <a:srgbClr val="BBBEC3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4792586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thre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95736" y="206762"/>
            <a:ext cx="10894693" cy="551463"/>
          </a:xfrm>
          <a:prstGeom prst="rect">
            <a:avLst/>
          </a:prstGeom>
        </p:spPr>
        <p:txBody>
          <a:bodyPr lIns="91328" tIns="45664" rIns="91328" bIns="45664" anchor="b"/>
          <a:lstStyle>
            <a:lvl1pPr>
              <a:defRPr sz="1800">
                <a:solidFill>
                  <a:srgbClr val="009286"/>
                </a:solidFill>
                <a:latin typeface="Univers 45 Light" pitchFamily="2" charset="0"/>
              </a:defRPr>
            </a:lvl1pPr>
          </a:lstStyle>
          <a:p>
            <a:r>
              <a:rPr lang="en-GB"/>
              <a:t>Title – adds value to the message of your slide!</a:t>
            </a:r>
            <a:endParaRPr lang="nl-NL"/>
          </a:p>
        </p:txBody>
      </p:sp>
      <p:grpSp>
        <p:nvGrpSpPr>
          <p:cNvPr id="23" name="Group 22"/>
          <p:cNvGrpSpPr/>
          <p:nvPr userDrawn="1"/>
        </p:nvGrpSpPr>
        <p:grpSpPr>
          <a:xfrm>
            <a:off x="581505" y="530532"/>
            <a:ext cx="11129668" cy="280537"/>
            <a:chOff x="472458" y="532263"/>
            <a:chExt cx="8886288" cy="280537"/>
          </a:xfrm>
        </p:grpSpPr>
        <p:cxnSp>
          <p:nvCxnSpPr>
            <p:cNvPr id="24" name="Straight Connector 23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Straight Connector 24"/>
            <p:cNvCxnSpPr/>
            <p:nvPr/>
          </p:nvCxnSpPr>
          <p:spPr bwMode="auto">
            <a:xfrm flipV="1">
              <a:off x="9006281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7" name="Boog 1030"/>
          <p:cNvSpPr/>
          <p:nvPr userDrawn="1"/>
        </p:nvSpPr>
        <p:spPr>
          <a:xfrm rot="21274861">
            <a:off x="11803899" y="301205"/>
            <a:ext cx="1989484" cy="1213127"/>
          </a:xfrm>
          <a:prstGeom prst="arc">
            <a:avLst/>
          </a:prstGeom>
          <a:ln w="19050">
            <a:solidFill>
              <a:schemeClr val="bg1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328" tIns="45664" rIns="91328" bIns="45664" rtlCol="0" anchor="ctr"/>
          <a:lstStyle/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18" name="Tekstvak 30"/>
          <p:cNvSpPr txBox="1"/>
          <p:nvPr userDrawn="1"/>
        </p:nvSpPr>
        <p:spPr>
          <a:xfrm rot="340758" flipH="1">
            <a:off x="-2816187" y="6473230"/>
            <a:ext cx="2750353" cy="461552"/>
          </a:xfrm>
          <a:prstGeom prst="rect">
            <a:avLst/>
          </a:prstGeom>
          <a:noFill/>
          <a:ln>
            <a:noFill/>
          </a:ln>
        </p:spPr>
        <p:txBody>
          <a:bodyPr wrap="square" lIns="91328" tIns="45664" rIns="91328" bIns="45664" rtlCol="0">
            <a:spAutoFit/>
          </a:bodyPr>
          <a:lstStyle/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Does your background image support the message of this slide?</a:t>
            </a:r>
          </a:p>
        </p:txBody>
      </p:sp>
      <p:sp>
        <p:nvSpPr>
          <p:cNvPr id="19" name="Boog 1030"/>
          <p:cNvSpPr/>
          <p:nvPr userDrawn="1"/>
        </p:nvSpPr>
        <p:spPr>
          <a:xfrm rot="21274861" flipH="1">
            <a:off x="-1376937" y="5741713"/>
            <a:ext cx="1513560" cy="1071581"/>
          </a:xfrm>
          <a:prstGeom prst="arc">
            <a:avLst/>
          </a:prstGeom>
          <a:ln w="19050">
            <a:solidFill>
              <a:schemeClr val="bg1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328" tIns="45664" rIns="91328" bIns="45664" rtlCol="0" anchor="ctr"/>
          <a:lstStyle/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14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645584" y="2428879"/>
            <a:ext cx="1473200" cy="1104900"/>
          </a:xfrm>
          <a:prstGeom prst="rect">
            <a:avLst/>
          </a:prstGeom>
        </p:spPr>
        <p:txBody>
          <a:bodyPr lIns="91328" tIns="45664" rIns="91328" bIns="45664"/>
          <a:lstStyle/>
          <a:p>
            <a:endParaRPr lang="en-US"/>
          </a:p>
        </p:txBody>
      </p:sp>
      <p:sp>
        <p:nvSpPr>
          <p:cNvPr id="15" name="Text Placeholder 15"/>
          <p:cNvSpPr>
            <a:spLocks noGrp="1"/>
          </p:cNvSpPr>
          <p:nvPr>
            <p:ph type="body" sz="quarter" idx="14"/>
          </p:nvPr>
        </p:nvSpPr>
        <p:spPr>
          <a:xfrm>
            <a:off x="2520950" y="2428895"/>
            <a:ext cx="5869517" cy="257175"/>
          </a:xfrm>
          <a:prstGeom prst="rect">
            <a:avLst/>
          </a:prstGeom>
        </p:spPr>
        <p:txBody>
          <a:bodyPr lIns="91328" tIns="45664" rIns="91328" bIns="45664"/>
          <a:lstStyle>
            <a:lvl1pPr>
              <a:defRPr b="0">
                <a:solidFill>
                  <a:srgbClr val="54646C"/>
                </a:solidFill>
                <a:latin typeface="Univers 45 Light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21"/>
          <p:cNvSpPr>
            <a:spLocks noGrp="1"/>
          </p:cNvSpPr>
          <p:nvPr>
            <p:ph type="body" sz="quarter" idx="15"/>
          </p:nvPr>
        </p:nvSpPr>
        <p:spPr>
          <a:xfrm>
            <a:off x="2525187" y="2781309"/>
            <a:ext cx="8915400" cy="752475"/>
          </a:xfrm>
          <a:prstGeom prst="rect">
            <a:avLst/>
          </a:prstGeom>
        </p:spPr>
        <p:txBody>
          <a:bodyPr lIns="91328" tIns="45664" rIns="91328" bIns="45664"/>
          <a:lstStyle>
            <a:lvl1pPr>
              <a:defRPr sz="1000" b="0">
                <a:solidFill>
                  <a:srgbClr val="54646C"/>
                </a:solidFill>
                <a:latin typeface="Univers 45 Light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5"/>
          <p:cNvSpPr>
            <a:spLocks noGrp="1"/>
          </p:cNvSpPr>
          <p:nvPr>
            <p:ph type="pic" sz="quarter" idx="16"/>
          </p:nvPr>
        </p:nvSpPr>
        <p:spPr>
          <a:xfrm>
            <a:off x="632883" y="3743329"/>
            <a:ext cx="1473200" cy="1104900"/>
          </a:xfrm>
          <a:prstGeom prst="rect">
            <a:avLst/>
          </a:prstGeom>
        </p:spPr>
        <p:txBody>
          <a:bodyPr lIns="91328" tIns="45664" rIns="91328" bIns="45664"/>
          <a:lstStyle/>
          <a:p>
            <a:endParaRPr lang="en-US"/>
          </a:p>
        </p:txBody>
      </p:sp>
      <p:sp>
        <p:nvSpPr>
          <p:cNvPr id="21" name="Text Placeholder 15"/>
          <p:cNvSpPr>
            <a:spLocks noGrp="1"/>
          </p:cNvSpPr>
          <p:nvPr>
            <p:ph type="body" sz="quarter" idx="17"/>
          </p:nvPr>
        </p:nvSpPr>
        <p:spPr>
          <a:xfrm>
            <a:off x="2525183" y="3743336"/>
            <a:ext cx="5869517" cy="257175"/>
          </a:xfrm>
          <a:prstGeom prst="rect">
            <a:avLst/>
          </a:prstGeom>
        </p:spPr>
        <p:txBody>
          <a:bodyPr lIns="91328" tIns="45664" rIns="91328" bIns="45664"/>
          <a:lstStyle>
            <a:lvl1pPr>
              <a:defRPr b="0">
                <a:solidFill>
                  <a:srgbClr val="54646C"/>
                </a:solidFill>
                <a:latin typeface="Univers 45 Light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8"/>
          </p:nvPr>
        </p:nvSpPr>
        <p:spPr>
          <a:xfrm>
            <a:off x="2512487" y="4095761"/>
            <a:ext cx="8915400" cy="752475"/>
          </a:xfrm>
          <a:prstGeom prst="rect">
            <a:avLst/>
          </a:prstGeom>
        </p:spPr>
        <p:txBody>
          <a:bodyPr lIns="91328" tIns="45664" rIns="91328" bIns="45664"/>
          <a:lstStyle>
            <a:lvl1pPr>
              <a:defRPr b="0">
                <a:solidFill>
                  <a:srgbClr val="54646C"/>
                </a:solidFill>
                <a:latin typeface="Univers 45 Light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5"/>
          <p:cNvSpPr>
            <a:spLocks noGrp="1"/>
          </p:cNvSpPr>
          <p:nvPr>
            <p:ph type="pic" sz="quarter" idx="19"/>
          </p:nvPr>
        </p:nvSpPr>
        <p:spPr>
          <a:xfrm>
            <a:off x="620183" y="5048553"/>
            <a:ext cx="1473200" cy="1104900"/>
          </a:xfrm>
          <a:prstGeom prst="rect">
            <a:avLst/>
          </a:prstGeom>
        </p:spPr>
        <p:txBody>
          <a:bodyPr lIns="91328" tIns="45664" rIns="91328" bIns="45664"/>
          <a:lstStyle/>
          <a:p>
            <a:endParaRPr lang="en-US"/>
          </a:p>
        </p:txBody>
      </p:sp>
      <p:sp>
        <p:nvSpPr>
          <p:cNvPr id="27" name="Text Placeholder 15"/>
          <p:cNvSpPr>
            <a:spLocks noGrp="1"/>
          </p:cNvSpPr>
          <p:nvPr>
            <p:ph type="body" sz="quarter" idx="20"/>
          </p:nvPr>
        </p:nvSpPr>
        <p:spPr>
          <a:xfrm>
            <a:off x="2512483" y="5048571"/>
            <a:ext cx="5869517" cy="257175"/>
          </a:xfrm>
          <a:prstGeom prst="rect">
            <a:avLst/>
          </a:prstGeom>
        </p:spPr>
        <p:txBody>
          <a:bodyPr lIns="91328" tIns="45664" rIns="91328" bIns="45664"/>
          <a:lstStyle>
            <a:lvl1pPr>
              <a:defRPr b="0">
                <a:solidFill>
                  <a:srgbClr val="54646C"/>
                </a:solidFill>
                <a:latin typeface="Univers 45 Light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1"/>
          <p:cNvSpPr>
            <a:spLocks noGrp="1"/>
          </p:cNvSpPr>
          <p:nvPr>
            <p:ph type="body" sz="quarter" idx="21"/>
          </p:nvPr>
        </p:nvSpPr>
        <p:spPr>
          <a:xfrm>
            <a:off x="2499785" y="5400985"/>
            <a:ext cx="8915400" cy="752475"/>
          </a:xfrm>
          <a:prstGeom prst="rect">
            <a:avLst/>
          </a:prstGeom>
        </p:spPr>
        <p:txBody>
          <a:bodyPr lIns="91328" tIns="45664" rIns="91328" bIns="45664"/>
          <a:lstStyle>
            <a:lvl1pPr>
              <a:defRPr b="0">
                <a:solidFill>
                  <a:srgbClr val="54646C"/>
                </a:solidFill>
                <a:latin typeface="Univers 45 Light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ijdelijke aanduiding voor tekst 6"/>
          <p:cNvSpPr>
            <a:spLocks noGrp="1"/>
          </p:cNvSpPr>
          <p:nvPr>
            <p:ph type="body" sz="quarter" idx="22" hasCustomPrompt="1"/>
          </p:nvPr>
        </p:nvSpPr>
        <p:spPr>
          <a:xfrm>
            <a:off x="469917" y="1155712"/>
            <a:ext cx="11281135" cy="1062565"/>
          </a:xfrm>
          <a:prstGeom prst="rect">
            <a:avLst/>
          </a:prstGeom>
        </p:spPr>
        <p:txBody>
          <a:bodyPr lIns="107867" tIns="107867" rIns="107867" bIns="107867"/>
          <a:lstStyle>
            <a:lvl1pPr>
              <a:defRPr sz="1200">
                <a:latin typeface="Univers 45 Light" pitchFamily="2" charset="0"/>
              </a:defRPr>
            </a:lvl1pPr>
            <a:lvl2pPr>
              <a:defRPr sz="1200">
                <a:solidFill>
                  <a:srgbClr val="54646C"/>
                </a:solidFill>
                <a:latin typeface="Univers 45 Light" pitchFamily="2" charset="0"/>
              </a:defRPr>
            </a:lvl2pPr>
            <a:lvl3pPr>
              <a:defRPr sz="1200">
                <a:solidFill>
                  <a:srgbClr val="54646C"/>
                </a:solidFill>
                <a:latin typeface="Univers 45 Light" pitchFamily="2" charset="0"/>
              </a:defRPr>
            </a:lvl3pPr>
            <a:lvl4pPr>
              <a:defRPr sz="1200">
                <a:latin typeface="Univers 45 Light" pitchFamily="2" charset="0"/>
              </a:defRPr>
            </a:lvl4pPr>
            <a:lvl5pPr>
              <a:defRPr sz="1200">
                <a:latin typeface="Univers 45 Light" pitchFamily="2" charset="0"/>
              </a:defRPr>
            </a:lvl5pPr>
          </a:lstStyle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</p:txBody>
      </p:sp>
      <p:sp>
        <p:nvSpPr>
          <p:cNvPr id="30" name="Tekstvak 30"/>
          <p:cNvSpPr txBox="1"/>
          <p:nvPr userDrawn="1"/>
        </p:nvSpPr>
        <p:spPr>
          <a:xfrm rot="340758">
            <a:off x="12561207" y="1018861"/>
            <a:ext cx="2608180" cy="461552"/>
          </a:xfrm>
          <a:prstGeom prst="rect">
            <a:avLst/>
          </a:prstGeom>
          <a:noFill/>
          <a:ln>
            <a:noFill/>
          </a:ln>
        </p:spPr>
        <p:txBody>
          <a:bodyPr wrap="none" lIns="91328" tIns="45664" rIns="91328" bIns="45664" rtlCol="0">
            <a:spAutoFit/>
          </a:bodyPr>
          <a:lstStyle/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Make sure your title adds value </a:t>
            </a:r>
          </a:p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to the message of this slide!</a:t>
            </a:r>
          </a:p>
        </p:txBody>
      </p:sp>
      <p:sp>
        <p:nvSpPr>
          <p:cNvPr id="32" name="Tijdelijke aanduiding voor dianummer 3"/>
          <p:cNvSpPr>
            <a:spLocks noGrp="1"/>
          </p:cNvSpPr>
          <p:nvPr>
            <p:ph type="sldNum" sz="quarter" idx="10"/>
          </p:nvPr>
        </p:nvSpPr>
        <p:spPr>
          <a:xfrm>
            <a:off x="11070168" y="6249260"/>
            <a:ext cx="550333" cy="253149"/>
          </a:xfrm>
          <a:prstGeom prst="rect">
            <a:avLst/>
          </a:prstGeom>
        </p:spPr>
        <p:txBody>
          <a:bodyPr lIns="91328" tIns="45664" rIns="91328" bIns="45664"/>
          <a:lstStyle>
            <a:lvl1pPr algn="r">
              <a:defRPr sz="1300" b="1">
                <a:solidFill>
                  <a:schemeClr val="accent2">
                    <a:lumMod val="50000"/>
                  </a:schemeClr>
                </a:solidFill>
                <a:latin typeface="Univers 45 Light" pitchFamily="2" charset="0"/>
              </a:defRPr>
            </a:lvl1pPr>
          </a:lstStyle>
          <a:p>
            <a:pPr defTabSz="913271" fontAlgn="base">
              <a:spcBef>
                <a:spcPct val="0"/>
              </a:spcBef>
              <a:spcAft>
                <a:spcPct val="0"/>
              </a:spcAft>
            </a:pPr>
            <a:fld id="{C23ADB4E-9B09-45A2-A801-D3601615BFC8}" type="slidenum">
              <a:rPr lang="nl-NL" smtClean="0">
                <a:solidFill>
                  <a:srgbClr val="BBBEC3">
                    <a:lumMod val="50000"/>
                  </a:srgbClr>
                </a:solidFill>
              </a:rPr>
              <a:pPr defTabSz="913271" fontAlgn="base">
                <a:spcBef>
                  <a:spcPct val="0"/>
                </a:spcBef>
                <a:spcAft>
                  <a:spcPct val="0"/>
                </a:spcAft>
              </a:pPr>
              <a:t>‹nr.›</a:t>
            </a:fld>
            <a:endParaRPr lang="nl-NL">
              <a:solidFill>
                <a:srgbClr val="BBBEC3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8654846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F:\WGD\Dep 488443-Change Consultancy\Templates\Foto's\Blokpatroon TOPS IT.jp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92" b="10680"/>
          <a:stretch/>
        </p:blipFill>
        <p:spPr bwMode="auto">
          <a:xfrm>
            <a:off x="0" y="-1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009286">
              <a:alpha val="4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328" tIns="45664" rIns="91328" bIns="45664" numCol="1" rtlCol="0" anchor="t" anchorCtr="0" compatLnSpc="1">
            <a:prstTxWarp prst="textNoShape">
              <a:avLst/>
            </a:prstTxWarp>
          </a:bodyPr>
          <a:lstStyle/>
          <a:p>
            <a:pPr defTabSz="10417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9286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765300" y="2732627"/>
            <a:ext cx="9459384" cy="1282335"/>
          </a:xfrm>
          <a:prstGeom prst="rect">
            <a:avLst/>
          </a:prstGeom>
        </p:spPr>
        <p:txBody>
          <a:bodyPr lIns="91328" tIns="45664" rIns="91328" bIns="45664"/>
          <a:lstStyle>
            <a:lvl1pPr>
              <a:spcAft>
                <a:spcPts val="0"/>
              </a:spcAft>
              <a:defRPr sz="6000" b="1" baseline="0">
                <a:solidFill>
                  <a:schemeClr val="bg1"/>
                </a:solidFill>
                <a:latin typeface="Univers 45 Light" pitchFamily="2" charset="0"/>
              </a:defRPr>
            </a:lvl1pPr>
            <a:lvl2pPr>
              <a:defRPr sz="2400">
                <a:solidFill>
                  <a:schemeClr val="bg1"/>
                </a:solidFill>
                <a:latin typeface="Univers 45 Light" pitchFamily="2" charset="0"/>
              </a:defRPr>
            </a:lvl2pPr>
            <a:lvl3pPr>
              <a:defRPr sz="2400">
                <a:solidFill>
                  <a:schemeClr val="bg1"/>
                </a:solidFill>
                <a:latin typeface="Univers 45 Light" pitchFamily="2" charset="0"/>
              </a:defRPr>
            </a:lvl3pPr>
            <a:lvl4pPr>
              <a:defRPr sz="2400">
                <a:solidFill>
                  <a:schemeClr val="bg1"/>
                </a:solidFill>
                <a:latin typeface="Univers 45 Light" pitchFamily="2" charset="0"/>
              </a:defRPr>
            </a:lvl4pPr>
            <a:lvl5pPr>
              <a:defRPr sz="2400">
                <a:solidFill>
                  <a:schemeClr val="bg1"/>
                </a:solidFill>
                <a:latin typeface="Univers 45 Light" pitchFamily="2" charset="0"/>
              </a:defRPr>
            </a:lvl5pPr>
          </a:lstStyle>
          <a:p>
            <a:pPr lvl="0"/>
            <a:r>
              <a:rPr lang="en-US"/>
              <a:t>Chapter no.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1758293" y="4049924"/>
            <a:ext cx="9459384" cy="1282335"/>
          </a:xfrm>
          <a:prstGeom prst="rect">
            <a:avLst/>
          </a:prstGeom>
        </p:spPr>
        <p:txBody>
          <a:bodyPr lIns="91328" tIns="45664" rIns="91328" bIns="45664"/>
          <a:lstStyle>
            <a:lvl1pPr>
              <a:spcAft>
                <a:spcPts val="0"/>
              </a:spcAft>
              <a:defRPr sz="4400" b="0" baseline="0">
                <a:solidFill>
                  <a:schemeClr val="bg1"/>
                </a:solidFill>
                <a:latin typeface="Univers 45 Light" pitchFamily="2" charset="0"/>
              </a:defRPr>
            </a:lvl1pPr>
            <a:lvl2pPr>
              <a:defRPr sz="2400">
                <a:solidFill>
                  <a:schemeClr val="bg1"/>
                </a:solidFill>
                <a:latin typeface="Univers 45 Light" pitchFamily="2" charset="0"/>
              </a:defRPr>
            </a:lvl2pPr>
            <a:lvl3pPr>
              <a:defRPr sz="2400">
                <a:solidFill>
                  <a:schemeClr val="bg1"/>
                </a:solidFill>
                <a:latin typeface="Univers 45 Light" pitchFamily="2" charset="0"/>
              </a:defRPr>
            </a:lvl3pPr>
            <a:lvl4pPr>
              <a:defRPr sz="2400">
                <a:solidFill>
                  <a:schemeClr val="bg1"/>
                </a:solidFill>
                <a:latin typeface="Univers 45 Light" pitchFamily="2" charset="0"/>
              </a:defRPr>
            </a:lvl4pPr>
            <a:lvl5pPr>
              <a:defRPr sz="2400">
                <a:solidFill>
                  <a:schemeClr val="bg1"/>
                </a:solidFill>
                <a:latin typeface="Univers 45 Light" pitchFamily="2" charset="0"/>
              </a:defRPr>
            </a:lvl5pPr>
          </a:lstStyle>
          <a:p>
            <a:pPr lvl="0"/>
            <a:r>
              <a:rPr lang="en-GB"/>
              <a:t>Insert chapter title.</a:t>
            </a:r>
            <a:endParaRPr lang="en-US"/>
          </a:p>
        </p:txBody>
      </p:sp>
      <p:pic>
        <p:nvPicPr>
          <p:cNvPr id="13" name="Picture 31" descr="AA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304" y="6347093"/>
            <a:ext cx="1440000" cy="34862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/>
          <p:cNvGrpSpPr/>
          <p:nvPr userDrawn="1"/>
        </p:nvGrpSpPr>
        <p:grpSpPr>
          <a:xfrm>
            <a:off x="534367" y="5051732"/>
            <a:ext cx="11123319" cy="280537"/>
            <a:chOff x="472458" y="532263"/>
            <a:chExt cx="8881218" cy="280537"/>
          </a:xfrm>
        </p:grpSpPr>
        <p:cxnSp>
          <p:nvCxnSpPr>
            <p:cNvPr id="16" name="Straight Connector 15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Straight Connector 16"/>
            <p:cNvCxnSpPr/>
            <p:nvPr/>
          </p:nvCxnSpPr>
          <p:spPr bwMode="auto">
            <a:xfrm flipV="1">
              <a:off x="9001211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3361028606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F:\WGD\Dep 488443-Change Consultancy\Templates\Foto's\Brainstorm TOPS IT.jp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35" b="2831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196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328" tIns="45664" rIns="91328" bIns="45664" numCol="1" rtlCol="0" anchor="t" anchorCtr="0" compatLnSpc="1">
            <a:prstTxWarp prst="textNoShape">
              <a:avLst/>
            </a:prstTxWarp>
          </a:bodyPr>
          <a:lstStyle/>
          <a:p>
            <a:pPr defTabSz="10417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9286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765300" y="2732627"/>
            <a:ext cx="9459384" cy="1282335"/>
          </a:xfrm>
          <a:prstGeom prst="rect">
            <a:avLst/>
          </a:prstGeom>
        </p:spPr>
        <p:txBody>
          <a:bodyPr lIns="91328" tIns="45664" rIns="91328" bIns="45664"/>
          <a:lstStyle>
            <a:lvl1pPr>
              <a:spcAft>
                <a:spcPts val="0"/>
              </a:spcAft>
              <a:defRPr sz="6000" b="1" baseline="0">
                <a:solidFill>
                  <a:schemeClr val="bg1"/>
                </a:solidFill>
                <a:latin typeface="Univers 45 Light" pitchFamily="2" charset="0"/>
              </a:defRPr>
            </a:lvl1pPr>
            <a:lvl2pPr>
              <a:defRPr sz="2400">
                <a:solidFill>
                  <a:schemeClr val="bg1"/>
                </a:solidFill>
                <a:latin typeface="Univers 45 Light" pitchFamily="2" charset="0"/>
              </a:defRPr>
            </a:lvl2pPr>
            <a:lvl3pPr>
              <a:defRPr sz="2400">
                <a:solidFill>
                  <a:schemeClr val="bg1"/>
                </a:solidFill>
                <a:latin typeface="Univers 45 Light" pitchFamily="2" charset="0"/>
              </a:defRPr>
            </a:lvl3pPr>
            <a:lvl4pPr>
              <a:defRPr sz="2400">
                <a:solidFill>
                  <a:schemeClr val="bg1"/>
                </a:solidFill>
                <a:latin typeface="Univers 45 Light" pitchFamily="2" charset="0"/>
              </a:defRPr>
            </a:lvl4pPr>
            <a:lvl5pPr>
              <a:defRPr sz="2400">
                <a:solidFill>
                  <a:schemeClr val="bg1"/>
                </a:solidFill>
                <a:latin typeface="Univers 45 Light" pitchFamily="2" charset="0"/>
              </a:defRPr>
            </a:lvl5pPr>
          </a:lstStyle>
          <a:p>
            <a:pPr lvl="0"/>
            <a:r>
              <a:rPr lang="en-US"/>
              <a:t>Chapter no.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1758293" y="4049924"/>
            <a:ext cx="9459384" cy="1282335"/>
          </a:xfrm>
          <a:prstGeom prst="rect">
            <a:avLst/>
          </a:prstGeom>
        </p:spPr>
        <p:txBody>
          <a:bodyPr lIns="91328" tIns="45664" rIns="91328" bIns="45664"/>
          <a:lstStyle>
            <a:lvl1pPr>
              <a:spcAft>
                <a:spcPts val="0"/>
              </a:spcAft>
              <a:defRPr sz="4400" b="0" baseline="0">
                <a:solidFill>
                  <a:schemeClr val="bg1"/>
                </a:solidFill>
                <a:latin typeface="Univers 45 Light" pitchFamily="2" charset="0"/>
              </a:defRPr>
            </a:lvl1pPr>
            <a:lvl2pPr>
              <a:defRPr sz="2400">
                <a:solidFill>
                  <a:schemeClr val="bg1"/>
                </a:solidFill>
                <a:latin typeface="Univers 45 Light" pitchFamily="2" charset="0"/>
              </a:defRPr>
            </a:lvl2pPr>
            <a:lvl3pPr>
              <a:defRPr sz="2400">
                <a:solidFill>
                  <a:schemeClr val="bg1"/>
                </a:solidFill>
                <a:latin typeface="Univers 45 Light" pitchFamily="2" charset="0"/>
              </a:defRPr>
            </a:lvl3pPr>
            <a:lvl4pPr>
              <a:defRPr sz="2400">
                <a:solidFill>
                  <a:schemeClr val="bg1"/>
                </a:solidFill>
                <a:latin typeface="Univers 45 Light" pitchFamily="2" charset="0"/>
              </a:defRPr>
            </a:lvl4pPr>
            <a:lvl5pPr>
              <a:defRPr sz="2400">
                <a:solidFill>
                  <a:schemeClr val="bg1"/>
                </a:solidFill>
                <a:latin typeface="Univers 45 Light" pitchFamily="2" charset="0"/>
              </a:defRPr>
            </a:lvl5pPr>
          </a:lstStyle>
          <a:p>
            <a:pPr lvl="0"/>
            <a:r>
              <a:rPr lang="en-GB"/>
              <a:t>Insert chapter title.</a:t>
            </a:r>
            <a:endParaRPr lang="en-US"/>
          </a:p>
        </p:txBody>
      </p:sp>
      <p:pic>
        <p:nvPicPr>
          <p:cNvPr id="8" name="Picture 31" descr="AA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304" y="6347093"/>
            <a:ext cx="1440000" cy="34862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/>
          <p:cNvGrpSpPr/>
          <p:nvPr userDrawn="1"/>
        </p:nvGrpSpPr>
        <p:grpSpPr>
          <a:xfrm>
            <a:off x="534367" y="5051732"/>
            <a:ext cx="11123319" cy="280537"/>
            <a:chOff x="472458" y="532263"/>
            <a:chExt cx="8881218" cy="280537"/>
          </a:xfrm>
        </p:grpSpPr>
        <p:cxnSp>
          <p:nvCxnSpPr>
            <p:cNvPr id="10" name="Straight Connector 9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Straight Connector 11"/>
            <p:cNvCxnSpPr/>
            <p:nvPr/>
          </p:nvCxnSpPr>
          <p:spPr bwMode="auto">
            <a:xfrm flipV="1">
              <a:off x="9001211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993985586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42"/>
            <a:ext cx="10363200" cy="1470025"/>
          </a:xfrm>
          <a:prstGeom prst="rect">
            <a:avLst/>
          </a:prstGeom>
        </p:spPr>
        <p:txBody>
          <a:bodyPr lIns="91328" tIns="45664" rIns="91328" bIns="45664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4"/>
            <a:ext cx="8534400" cy="1752600"/>
          </a:xfrm>
          <a:prstGeom prst="rect">
            <a:avLst/>
          </a:prstGeom>
        </p:spPr>
        <p:txBody>
          <a:bodyPr lIns="91328" tIns="45664" rIns="91328" bIns="45664"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66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32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699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65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31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398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64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30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1" y="6356360"/>
            <a:ext cx="2844800" cy="365125"/>
          </a:xfrm>
          <a:prstGeom prst="rect">
            <a:avLst/>
          </a:prstGeom>
        </p:spPr>
        <p:txBody>
          <a:bodyPr lIns="91328" tIns="45664" rIns="91328" bIns="45664"/>
          <a:lstStyle/>
          <a:p>
            <a:pPr defTabSz="913271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928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4" y="6356360"/>
            <a:ext cx="3860800" cy="365125"/>
          </a:xfrm>
          <a:prstGeom prst="rect">
            <a:avLst/>
          </a:prstGeom>
        </p:spPr>
        <p:txBody>
          <a:bodyPr lIns="91328" tIns="45664" rIns="91328" bIns="45664"/>
          <a:lstStyle/>
          <a:p>
            <a:pPr defTabSz="913271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928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60"/>
            <a:ext cx="2844800" cy="365125"/>
          </a:xfrm>
          <a:prstGeom prst="rect">
            <a:avLst/>
          </a:prstGeom>
        </p:spPr>
        <p:txBody>
          <a:bodyPr lIns="91328" tIns="45664" rIns="91328" bIns="45664"/>
          <a:lstStyle/>
          <a:p>
            <a:pPr defTabSz="913271" fontAlgn="base">
              <a:spcBef>
                <a:spcPct val="0"/>
              </a:spcBef>
              <a:spcAft>
                <a:spcPct val="0"/>
              </a:spcAft>
            </a:pPr>
            <a:fld id="{150EBAF0-36D4-4DB1-AA4A-F2D00383901E}" type="slidenum">
              <a:rPr lang="en-US" smtClean="0">
                <a:solidFill>
                  <a:srgbClr val="009286"/>
                </a:solidFill>
              </a:rPr>
              <a:pPr defTabSz="913271" fontAlgn="base">
                <a:spcBef>
                  <a:spcPct val="0"/>
                </a:spcBef>
                <a:spcAft>
                  <a:spcPct val="0"/>
                </a:spcAft>
              </a:pPr>
              <a:t>‹nr.›</a:t>
            </a:fld>
            <a:endParaRPr lang="en-US">
              <a:solidFill>
                <a:srgbClr val="00928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87725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F:\WGD\Dep 488443-Change Consultancy\Templates\Foto's\Brainstorm TOPS IT.jp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35" b="2831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196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1042988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9286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765300" y="2732641"/>
            <a:ext cx="9459384" cy="1282335"/>
          </a:xfrm>
          <a:prstGeom prst="rect">
            <a:avLst/>
          </a:prstGeom>
        </p:spPr>
        <p:txBody>
          <a:bodyPr/>
          <a:lstStyle>
            <a:lvl1pPr>
              <a:spcAft>
                <a:spcPts val="0"/>
              </a:spcAft>
              <a:defRPr sz="6000" b="1" baseline="0">
                <a:solidFill>
                  <a:schemeClr val="bg1"/>
                </a:solidFill>
                <a:latin typeface="Univers 45 Light" pitchFamily="2" charset="0"/>
              </a:defRPr>
            </a:lvl1pPr>
            <a:lvl2pPr>
              <a:defRPr sz="2400">
                <a:solidFill>
                  <a:schemeClr val="bg1"/>
                </a:solidFill>
                <a:latin typeface="Univers 45 Light" pitchFamily="2" charset="0"/>
              </a:defRPr>
            </a:lvl2pPr>
            <a:lvl3pPr>
              <a:defRPr sz="2400">
                <a:solidFill>
                  <a:schemeClr val="bg1"/>
                </a:solidFill>
                <a:latin typeface="Univers 45 Light" pitchFamily="2" charset="0"/>
              </a:defRPr>
            </a:lvl3pPr>
            <a:lvl4pPr>
              <a:defRPr sz="2400">
                <a:solidFill>
                  <a:schemeClr val="bg1"/>
                </a:solidFill>
                <a:latin typeface="Univers 45 Light" pitchFamily="2" charset="0"/>
              </a:defRPr>
            </a:lvl4pPr>
            <a:lvl5pPr>
              <a:defRPr sz="2400">
                <a:solidFill>
                  <a:schemeClr val="bg1"/>
                </a:solidFill>
                <a:latin typeface="Univers 45 Light" pitchFamily="2" charset="0"/>
              </a:defRPr>
            </a:lvl5pPr>
          </a:lstStyle>
          <a:p>
            <a:pPr lvl="0"/>
            <a:r>
              <a:rPr lang="en-US"/>
              <a:t>Chapter no.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1758294" y="4049939"/>
            <a:ext cx="9459384" cy="1282335"/>
          </a:xfrm>
          <a:prstGeom prst="rect">
            <a:avLst/>
          </a:prstGeom>
        </p:spPr>
        <p:txBody>
          <a:bodyPr/>
          <a:lstStyle>
            <a:lvl1pPr>
              <a:spcAft>
                <a:spcPts val="0"/>
              </a:spcAft>
              <a:defRPr sz="4400" b="0" baseline="0">
                <a:solidFill>
                  <a:schemeClr val="bg1"/>
                </a:solidFill>
                <a:latin typeface="Univers 45 Light" pitchFamily="2" charset="0"/>
              </a:defRPr>
            </a:lvl1pPr>
            <a:lvl2pPr>
              <a:defRPr sz="2400">
                <a:solidFill>
                  <a:schemeClr val="bg1"/>
                </a:solidFill>
                <a:latin typeface="Univers 45 Light" pitchFamily="2" charset="0"/>
              </a:defRPr>
            </a:lvl2pPr>
            <a:lvl3pPr>
              <a:defRPr sz="2400">
                <a:solidFill>
                  <a:schemeClr val="bg1"/>
                </a:solidFill>
                <a:latin typeface="Univers 45 Light" pitchFamily="2" charset="0"/>
              </a:defRPr>
            </a:lvl3pPr>
            <a:lvl4pPr>
              <a:defRPr sz="2400">
                <a:solidFill>
                  <a:schemeClr val="bg1"/>
                </a:solidFill>
                <a:latin typeface="Univers 45 Light" pitchFamily="2" charset="0"/>
              </a:defRPr>
            </a:lvl4pPr>
            <a:lvl5pPr>
              <a:defRPr sz="2400">
                <a:solidFill>
                  <a:schemeClr val="bg1"/>
                </a:solidFill>
                <a:latin typeface="Univers 45 Light" pitchFamily="2" charset="0"/>
              </a:defRPr>
            </a:lvl5pPr>
          </a:lstStyle>
          <a:p>
            <a:pPr lvl="0"/>
            <a:r>
              <a:rPr lang="en-GB"/>
              <a:t>Insert chapter title.</a:t>
            </a:r>
            <a:endParaRPr lang="en-US"/>
          </a:p>
        </p:txBody>
      </p:sp>
      <p:pic>
        <p:nvPicPr>
          <p:cNvPr id="8" name="Picture 31" descr="AA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304" y="6347093"/>
            <a:ext cx="1440000" cy="34862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/>
          <p:cNvGrpSpPr/>
          <p:nvPr userDrawn="1"/>
        </p:nvGrpSpPr>
        <p:grpSpPr>
          <a:xfrm>
            <a:off x="534367" y="5051739"/>
            <a:ext cx="11123319" cy="280537"/>
            <a:chOff x="472458" y="532263"/>
            <a:chExt cx="8881218" cy="280537"/>
          </a:xfrm>
        </p:grpSpPr>
        <p:cxnSp>
          <p:nvCxnSpPr>
            <p:cNvPr id="10" name="Straight Connector 9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Straight Connector 11"/>
            <p:cNvCxnSpPr/>
            <p:nvPr/>
          </p:nvCxnSpPr>
          <p:spPr bwMode="auto">
            <a:xfrm flipV="1">
              <a:off x="9001211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9100138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50"/>
            <a:ext cx="10363200" cy="14700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1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1" y="6356366"/>
            <a:ext cx="2844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79BD6A8D-D4B2-4ABA-A23E-497588D8D207}" type="datetimeFigureOut">
              <a:rPr lang="en-US">
                <a:solidFill>
                  <a:srgbClr val="009286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9/14/21</a:t>
            </a:fld>
            <a:endParaRPr lang="en-US">
              <a:solidFill>
                <a:srgbClr val="00928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1" y="6356366"/>
            <a:ext cx="3860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928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66"/>
            <a:ext cx="2844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150EBAF0-36D4-4DB1-AA4A-F2D00383901E}" type="slidenum">
              <a:rPr lang="en-US">
                <a:solidFill>
                  <a:srgbClr val="009286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‹nr.›</a:t>
            </a:fld>
            <a:endParaRPr lang="en-US">
              <a:solidFill>
                <a:srgbClr val="00928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64975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page">
    <p:bg>
      <p:bgPr>
        <a:solidFill>
          <a:srgbClr val="EC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hthoek 26"/>
          <p:cNvSpPr/>
          <p:nvPr userDrawn="1"/>
        </p:nvSpPr>
        <p:spPr>
          <a:xfrm>
            <a:off x="-7551" y="6153464"/>
            <a:ext cx="12195317" cy="70454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9" name="Afgeschuind enkele hoek rechthoek 8"/>
          <p:cNvSpPr/>
          <p:nvPr userDrawn="1"/>
        </p:nvSpPr>
        <p:spPr>
          <a:xfrm>
            <a:off x="3677" y="3529053"/>
            <a:ext cx="9094933" cy="1550023"/>
          </a:xfrm>
          <a:prstGeom prst="snip1Rect">
            <a:avLst>
              <a:gd name="adj" fmla="val 14840"/>
            </a:avLst>
          </a:prstGeom>
          <a:solidFill>
            <a:schemeClr val="tx1">
              <a:alpha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10" name="Afgeschuind enkele hoek rechthoek 9"/>
          <p:cNvSpPr/>
          <p:nvPr userDrawn="1"/>
        </p:nvSpPr>
        <p:spPr>
          <a:xfrm flipH="1">
            <a:off x="9095960" y="3517140"/>
            <a:ext cx="3091846" cy="1550024"/>
          </a:xfrm>
          <a:prstGeom prst="snip1Rect">
            <a:avLst>
              <a:gd name="adj" fmla="val 14867"/>
            </a:avLst>
          </a:prstGeom>
          <a:solidFill>
            <a:schemeClr val="bg1">
              <a:lumMod val="75000"/>
              <a:alpha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31" name="Tekstvak 30"/>
          <p:cNvSpPr txBox="1"/>
          <p:nvPr userDrawn="1"/>
        </p:nvSpPr>
        <p:spPr>
          <a:xfrm rot="20700000">
            <a:off x="-2070055" y="517573"/>
            <a:ext cx="11400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Edit your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Background 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image</a:t>
            </a:r>
          </a:p>
        </p:txBody>
      </p:sp>
      <p:sp>
        <p:nvSpPr>
          <p:cNvPr id="1031" name="Boog 1030"/>
          <p:cNvSpPr/>
          <p:nvPr userDrawn="1"/>
        </p:nvSpPr>
        <p:spPr>
          <a:xfrm rot="9900000">
            <a:off x="-1341975" y="487939"/>
            <a:ext cx="1375223" cy="1071581"/>
          </a:xfrm>
          <a:prstGeom prst="arc">
            <a:avLst/>
          </a:prstGeom>
          <a:ln w="19050">
            <a:solidFill>
              <a:schemeClr val="bg1">
                <a:lumMod val="65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11" name="Rectangle 7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430032" y="4480404"/>
            <a:ext cx="8257117" cy="381000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defRPr sz="2700" b="1" i="0">
                <a:solidFill>
                  <a:srgbClr val="FFFFFF"/>
                </a:solidFill>
                <a:latin typeface="Univers 45 Light" pitchFamily="2" charset="0"/>
                <a:cs typeface="Univers 45 Light" pitchFamily="2" charset="0"/>
              </a:defRPr>
            </a:lvl1pPr>
          </a:lstStyle>
          <a:p>
            <a:pPr lvl="0"/>
            <a:r>
              <a:rPr lang="en-US" noProof="0"/>
              <a:t>Your awesome subtitle</a:t>
            </a:r>
          </a:p>
        </p:txBody>
      </p:sp>
      <p:sp>
        <p:nvSpPr>
          <p:cNvPr id="12" name="Rectangle 5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430032" y="3910339"/>
            <a:ext cx="8257117" cy="508000"/>
          </a:xfrm>
          <a:prstGeom prst="rect">
            <a:avLst/>
          </a:prstGeom>
        </p:spPr>
        <p:txBody>
          <a:bodyPr anchor="b"/>
          <a:lstStyle>
            <a:lvl1pPr algn="r">
              <a:lnSpc>
                <a:spcPts val="4000"/>
              </a:lnSpc>
              <a:defRPr sz="4000" b="1" i="0">
                <a:solidFill>
                  <a:srgbClr val="FFFFFF"/>
                </a:solidFill>
                <a:latin typeface="Univers 45 Light" pitchFamily="2" charset="0"/>
                <a:cs typeface="Univers 45 Light" pitchFamily="2" charset="0"/>
              </a:defRPr>
            </a:lvl1pPr>
          </a:lstStyle>
          <a:p>
            <a:pPr lvl="0"/>
            <a:r>
              <a:rPr lang="en-US" noProof="0"/>
              <a:t>Presentation Title</a:t>
            </a:r>
            <a:endParaRPr lang="nl-NL" noProof="0"/>
          </a:p>
        </p:txBody>
      </p:sp>
      <p:sp>
        <p:nvSpPr>
          <p:cNvPr id="13" name="Tekstvak 12"/>
          <p:cNvSpPr txBox="1"/>
          <p:nvPr userDrawn="1"/>
        </p:nvSpPr>
        <p:spPr>
          <a:xfrm rot="390814">
            <a:off x="12727257" y="3311846"/>
            <a:ext cx="15199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Enter your name, 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Department,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and version</a:t>
            </a:r>
          </a:p>
        </p:txBody>
      </p:sp>
      <p:sp>
        <p:nvSpPr>
          <p:cNvPr id="14" name="Boog 13"/>
          <p:cNvSpPr/>
          <p:nvPr userDrawn="1"/>
        </p:nvSpPr>
        <p:spPr>
          <a:xfrm rot="12165034" flipH="1">
            <a:off x="12084791" y="3188386"/>
            <a:ext cx="1529115" cy="1071581"/>
          </a:xfrm>
          <a:prstGeom prst="arc">
            <a:avLst/>
          </a:prstGeom>
          <a:ln w="19050">
            <a:solidFill>
              <a:schemeClr val="bg1">
                <a:lumMod val="65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32" name="Tijdelijke aanduiding voor tekst 5"/>
          <p:cNvSpPr>
            <a:spLocks noGrp="1"/>
          </p:cNvSpPr>
          <p:nvPr>
            <p:ph type="body" sz="quarter" idx="13" hasCustomPrompt="1"/>
          </p:nvPr>
        </p:nvSpPr>
        <p:spPr>
          <a:xfrm>
            <a:off x="9457632" y="3915807"/>
            <a:ext cx="2445613" cy="186856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1200" b="0">
                <a:solidFill>
                  <a:schemeClr val="accent2">
                    <a:lumMod val="50000"/>
                  </a:schemeClr>
                </a:solidFill>
                <a:latin typeface="Univers 45 Light" pitchFamily="2" charset="0"/>
              </a:defRPr>
            </a:lvl1pPr>
          </a:lstStyle>
          <a:p>
            <a:pPr lvl="0"/>
            <a:r>
              <a:rPr lang="nl-NL" err="1"/>
              <a:t>Department</a:t>
            </a:r>
            <a:endParaRPr lang="en-GB"/>
          </a:p>
        </p:txBody>
      </p:sp>
      <p:sp>
        <p:nvSpPr>
          <p:cNvPr id="34" name="Tijdelijke aanduiding voor tekst 5"/>
          <p:cNvSpPr>
            <a:spLocks noGrp="1"/>
          </p:cNvSpPr>
          <p:nvPr>
            <p:ph type="body" sz="quarter" idx="14" hasCustomPrompt="1"/>
          </p:nvPr>
        </p:nvSpPr>
        <p:spPr>
          <a:xfrm>
            <a:off x="9457632" y="4140768"/>
            <a:ext cx="2445613" cy="186856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1200" b="0">
                <a:solidFill>
                  <a:schemeClr val="accent2">
                    <a:lumMod val="50000"/>
                  </a:schemeClr>
                </a:solidFill>
                <a:latin typeface="Univers 45 Light" pitchFamily="2" charset="0"/>
              </a:defRPr>
            </a:lvl1pPr>
          </a:lstStyle>
          <a:p>
            <a:pPr lvl="0"/>
            <a:r>
              <a:rPr lang="nl-NL"/>
              <a:t>Author</a:t>
            </a:r>
            <a:endParaRPr lang="en-GB"/>
          </a:p>
        </p:txBody>
      </p:sp>
      <p:sp>
        <p:nvSpPr>
          <p:cNvPr id="35" name="Tijdelijke aanduiding voor tekst 5"/>
          <p:cNvSpPr>
            <a:spLocks noGrp="1"/>
          </p:cNvSpPr>
          <p:nvPr>
            <p:ph type="body" sz="quarter" idx="15" hasCustomPrompt="1"/>
          </p:nvPr>
        </p:nvSpPr>
        <p:spPr>
          <a:xfrm>
            <a:off x="9457632" y="4358663"/>
            <a:ext cx="2445613" cy="186856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1200" b="0">
                <a:solidFill>
                  <a:schemeClr val="accent2">
                    <a:lumMod val="50000"/>
                  </a:schemeClr>
                </a:solidFill>
                <a:latin typeface="Univers 45 Light" pitchFamily="2" charset="0"/>
              </a:defRPr>
            </a:lvl1pPr>
          </a:lstStyle>
          <a:p>
            <a:pPr lvl="0"/>
            <a:r>
              <a:rPr lang="nl-NL"/>
              <a:t>Date / </a:t>
            </a:r>
            <a:r>
              <a:rPr lang="nl-NL" err="1"/>
              <a:t>version</a:t>
            </a:r>
            <a:endParaRPr lang="en-GB"/>
          </a:p>
        </p:txBody>
      </p:sp>
      <p:grpSp>
        <p:nvGrpSpPr>
          <p:cNvPr id="18" name="Groep 29"/>
          <p:cNvGrpSpPr/>
          <p:nvPr userDrawn="1"/>
        </p:nvGrpSpPr>
        <p:grpSpPr>
          <a:xfrm>
            <a:off x="26" y="0"/>
            <a:ext cx="12191999" cy="1053088"/>
            <a:chOff x="1" y="0"/>
            <a:chExt cx="9143999" cy="789816"/>
          </a:xfrm>
        </p:grpSpPr>
        <p:sp>
          <p:nvSpPr>
            <p:cNvPr id="19" name="Rechthoek 24"/>
            <p:cNvSpPr/>
            <p:nvPr userDrawn="1"/>
          </p:nvSpPr>
          <p:spPr>
            <a:xfrm>
              <a:off x="1" y="0"/>
              <a:ext cx="9143999" cy="70454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9286"/>
                </a:solidFill>
              </a:endParaRPr>
            </a:p>
          </p:txBody>
        </p:sp>
        <p:sp>
          <p:nvSpPr>
            <p:cNvPr id="20" name="Rechthoek 25"/>
            <p:cNvSpPr/>
            <p:nvPr userDrawn="1"/>
          </p:nvSpPr>
          <p:spPr>
            <a:xfrm rot="18900000">
              <a:off x="4412691" y="465488"/>
              <a:ext cx="324328" cy="32432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9286"/>
                </a:solidFill>
              </a:endParaRPr>
            </a:p>
          </p:txBody>
        </p:sp>
        <p:pic>
          <p:nvPicPr>
            <p:cNvPr id="21" name="Picture 15" descr="AA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59034" y="313999"/>
              <a:ext cx="1278592" cy="316390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9748740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wmf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1" Type="http://schemas.openxmlformats.org/officeDocument/2006/relationships/image" Target="../media/image1.wmf"/><Relationship Id="rId5" Type="http://schemas.openxmlformats.org/officeDocument/2006/relationships/slideLayout" Target="../slideLayouts/slideLayout13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image" Target="../media/image1.wmf"/><Relationship Id="rId5" Type="http://schemas.openxmlformats.org/officeDocument/2006/relationships/slideLayout" Target="../slideLayouts/slideLayout22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5" Type="http://schemas.openxmlformats.org/officeDocument/2006/relationships/slideLayout" Target="../slideLayouts/slideLayout31.xml"/><Relationship Id="rId10" Type="http://schemas.openxmlformats.org/officeDocument/2006/relationships/image" Target="../media/image1.wmf"/><Relationship Id="rId4" Type="http://schemas.openxmlformats.org/officeDocument/2006/relationships/slideLayout" Target="../slideLayouts/slideLayout30.xml"/><Relationship Id="rId9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theme" Target="../theme/theme5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5" Type="http://schemas.openxmlformats.org/officeDocument/2006/relationships/slideLayout" Target="../slideLayouts/slideLayout39.xml"/><Relationship Id="rId4" Type="http://schemas.openxmlformats.org/officeDocument/2006/relationships/slideLayout" Target="../slideLayouts/slideLayout38.xml"/><Relationship Id="rId9" Type="http://schemas.openxmlformats.org/officeDocument/2006/relationships/image" Target="../media/image4.pn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9.xml"/><Relationship Id="rId13" Type="http://schemas.openxmlformats.org/officeDocument/2006/relationships/image" Target="../media/image10.png"/><Relationship Id="rId3" Type="http://schemas.openxmlformats.org/officeDocument/2006/relationships/slideLayout" Target="../slideLayouts/slideLayout44.xml"/><Relationship Id="rId7" Type="http://schemas.openxmlformats.org/officeDocument/2006/relationships/slideLayout" Target="../slideLayouts/slideLayout48.xml"/><Relationship Id="rId12" Type="http://schemas.openxmlformats.org/officeDocument/2006/relationships/image" Target="../media/image9.emf"/><Relationship Id="rId2" Type="http://schemas.openxmlformats.org/officeDocument/2006/relationships/slideLayout" Target="../slideLayouts/slideLayout43.xml"/><Relationship Id="rId1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7.xml"/><Relationship Id="rId11" Type="http://schemas.openxmlformats.org/officeDocument/2006/relationships/theme" Target="../theme/theme6.xml"/><Relationship Id="rId5" Type="http://schemas.openxmlformats.org/officeDocument/2006/relationships/slideLayout" Target="../slideLayouts/slideLayout46.xml"/><Relationship Id="rId10" Type="http://schemas.openxmlformats.org/officeDocument/2006/relationships/slideLayout" Target="../slideLayouts/slideLayout51.xml"/><Relationship Id="rId4" Type="http://schemas.openxmlformats.org/officeDocument/2006/relationships/slideLayout" Target="../slideLayouts/slideLayout45.xml"/><Relationship Id="rId9" Type="http://schemas.openxmlformats.org/officeDocument/2006/relationships/slideLayout" Target="../slideLayouts/slideLayout50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4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53.xml"/><Relationship Id="rId1" Type="http://schemas.openxmlformats.org/officeDocument/2006/relationships/slideLayout" Target="../slideLayouts/slideLayout52.xml"/><Relationship Id="rId6" Type="http://schemas.openxmlformats.org/officeDocument/2006/relationships/theme" Target="../theme/theme7.xml"/><Relationship Id="rId5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5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4.xml"/><Relationship Id="rId3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3.xml"/><Relationship Id="rId2" Type="http://schemas.openxmlformats.org/officeDocument/2006/relationships/slideLayout" Target="../slideLayouts/slideLayout58.xml"/><Relationship Id="rId1" Type="http://schemas.openxmlformats.org/officeDocument/2006/relationships/slideLayout" Target="../slideLayouts/slideLayout57.xml"/><Relationship Id="rId6" Type="http://schemas.openxmlformats.org/officeDocument/2006/relationships/slideLayout" Target="../slideLayouts/slideLayout62.xml"/><Relationship Id="rId5" Type="http://schemas.openxmlformats.org/officeDocument/2006/relationships/slideLayout" Target="../slideLayouts/slideLayout61.xml"/><Relationship Id="rId10" Type="http://schemas.openxmlformats.org/officeDocument/2006/relationships/image" Target="../media/image1.wmf"/><Relationship Id="rId4" Type="http://schemas.openxmlformats.org/officeDocument/2006/relationships/slideLayout" Target="../slideLayouts/slideLayout60.xml"/><Relationship Id="rId9" Type="http://schemas.openxmlformats.org/officeDocument/2006/relationships/theme" Target="../theme/theme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1" descr="AA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304" y="6347093"/>
            <a:ext cx="1440000" cy="34862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kstvak 30"/>
          <p:cNvSpPr txBox="1"/>
          <p:nvPr/>
        </p:nvSpPr>
        <p:spPr>
          <a:xfrm>
            <a:off x="0" y="6963014"/>
            <a:ext cx="1219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Univers 45 Light" pitchFamily="2" charset="0"/>
              </a:rPr>
              <a:t>Template of Change Management Team - IT Solution – Enjoy the use and Dare to Change!</a:t>
            </a:r>
          </a:p>
        </p:txBody>
      </p:sp>
    </p:spTree>
    <p:extLst>
      <p:ext uri="{BB962C8B-B14F-4D97-AF65-F5344CB8AC3E}">
        <p14:creationId xmlns:p14="http://schemas.microsoft.com/office/powerpoint/2010/main" val="2656473790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3" r:id="rId6"/>
    <p:sldLayoutId id="2147483734" r:id="rId7"/>
    <p:sldLayoutId id="2147483735" r:id="rId8"/>
  </p:sldLayoutIdLst>
  <p:hf hdr="0" ftr="0" dt="0"/>
  <p:txStyles>
    <p:titleStyle>
      <a:lvl1pPr algn="l" defTabSz="816217" rtl="0" eaLnBrk="1" fontAlgn="base" hangingPunct="1">
        <a:lnSpc>
          <a:spcPts val="1878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+mj-lt"/>
          <a:ea typeface="+mj-ea"/>
          <a:cs typeface="+mj-cs"/>
        </a:defRPr>
      </a:lvl1pPr>
      <a:lvl2pPr algn="l" defTabSz="816217" rtl="0" eaLnBrk="1" fontAlgn="base" hangingPunct="1">
        <a:lnSpc>
          <a:spcPts val="1878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Arial" charset="0"/>
          <a:cs typeface="Arial" charset="0"/>
        </a:defRPr>
      </a:lvl2pPr>
      <a:lvl3pPr algn="l" defTabSz="816217" rtl="0" eaLnBrk="1" fontAlgn="base" hangingPunct="1">
        <a:lnSpc>
          <a:spcPts val="1878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Arial" charset="0"/>
          <a:cs typeface="Arial" charset="0"/>
        </a:defRPr>
      </a:lvl3pPr>
      <a:lvl4pPr algn="l" defTabSz="816217" rtl="0" eaLnBrk="1" fontAlgn="base" hangingPunct="1">
        <a:lnSpc>
          <a:spcPts val="1878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Arial" charset="0"/>
          <a:cs typeface="Arial" charset="0"/>
        </a:defRPr>
      </a:lvl4pPr>
      <a:lvl5pPr algn="l" defTabSz="816217" rtl="0" eaLnBrk="1" fontAlgn="base" hangingPunct="1">
        <a:lnSpc>
          <a:spcPts val="1878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Arial" charset="0"/>
          <a:cs typeface="Arial" charset="0"/>
        </a:defRPr>
      </a:lvl5pPr>
      <a:lvl6pPr marL="357794" algn="l" defTabSz="816217" rtl="0" eaLnBrk="1" fontAlgn="base" hangingPunct="1">
        <a:lnSpc>
          <a:spcPts val="1878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Arial" charset="0"/>
          <a:cs typeface="Arial" charset="0"/>
        </a:defRPr>
      </a:lvl6pPr>
      <a:lvl7pPr marL="715587" algn="l" defTabSz="816217" rtl="0" eaLnBrk="1" fontAlgn="base" hangingPunct="1">
        <a:lnSpc>
          <a:spcPts val="1878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Arial" charset="0"/>
          <a:cs typeface="Arial" charset="0"/>
        </a:defRPr>
      </a:lvl7pPr>
      <a:lvl8pPr marL="1073380" algn="l" defTabSz="816217" rtl="0" eaLnBrk="1" fontAlgn="base" hangingPunct="1">
        <a:lnSpc>
          <a:spcPts val="1878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Arial" charset="0"/>
          <a:cs typeface="Arial" charset="0"/>
        </a:defRPr>
      </a:lvl8pPr>
      <a:lvl9pPr marL="1431174" algn="l" defTabSz="816217" rtl="0" eaLnBrk="1" fontAlgn="base" hangingPunct="1">
        <a:lnSpc>
          <a:spcPts val="1878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Arial" charset="0"/>
          <a:cs typeface="Arial" charset="0"/>
        </a:defRPr>
      </a:lvl9pPr>
    </p:titleStyle>
    <p:bodyStyle>
      <a:lvl1pPr algn="l" defTabSz="796339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Wingdings 3" pitchFamily="18" charset="2"/>
        <a:defRPr sz="800" b="1">
          <a:solidFill>
            <a:schemeClr val="bg1"/>
          </a:solidFill>
          <a:latin typeface="+mn-lt"/>
          <a:ea typeface="+mn-ea"/>
          <a:cs typeface="+mn-cs"/>
        </a:defRPr>
      </a:lvl1pPr>
      <a:lvl2pPr marL="1243" algn="l" defTabSz="796339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Wingdings 3" pitchFamily="18" charset="2"/>
        <a:defRPr sz="800">
          <a:solidFill>
            <a:schemeClr val="hlink"/>
          </a:solidFill>
          <a:latin typeface="+mn-lt"/>
          <a:cs typeface="+mn-cs"/>
        </a:defRPr>
      </a:lvl2pPr>
      <a:lvl3pPr marL="208713" indent="-206228" algn="l" defTabSz="796339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Wingdings 3" pitchFamily="18" charset="2"/>
        <a:buChar char="}"/>
        <a:defRPr sz="800">
          <a:solidFill>
            <a:schemeClr val="hlink"/>
          </a:solidFill>
          <a:latin typeface="+mn-lt"/>
          <a:cs typeface="+mn-cs"/>
        </a:defRPr>
      </a:lvl3pPr>
      <a:lvl4pPr marL="426122" indent="-216166" algn="l" defTabSz="796339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Arial" charset="0"/>
        <a:buChar char="−"/>
        <a:defRPr sz="800">
          <a:solidFill>
            <a:schemeClr val="hlink"/>
          </a:solidFill>
          <a:latin typeface="+mn-lt"/>
          <a:cs typeface="+mn-cs"/>
        </a:defRPr>
      </a:lvl4pPr>
      <a:lvl5pPr marL="633593" indent="-206228" algn="l" defTabSz="796339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Arial" charset="0"/>
        <a:buChar char="−"/>
        <a:defRPr sz="800">
          <a:solidFill>
            <a:schemeClr val="hlink"/>
          </a:solidFill>
          <a:latin typeface="+mn-lt"/>
          <a:cs typeface="+mn-cs"/>
        </a:defRPr>
      </a:lvl5pPr>
      <a:lvl6pPr marL="991386" indent="-206228" algn="l" defTabSz="796339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Arial" charset="0"/>
        <a:buChar char="−"/>
        <a:defRPr sz="800">
          <a:solidFill>
            <a:schemeClr val="hlink"/>
          </a:solidFill>
          <a:latin typeface="+mn-lt"/>
          <a:cs typeface="+mn-cs"/>
        </a:defRPr>
      </a:lvl6pPr>
      <a:lvl7pPr marL="1349179" indent="-206228" algn="l" defTabSz="796339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Arial" charset="0"/>
        <a:buChar char="−"/>
        <a:defRPr sz="800">
          <a:solidFill>
            <a:schemeClr val="hlink"/>
          </a:solidFill>
          <a:latin typeface="+mn-lt"/>
          <a:cs typeface="+mn-cs"/>
        </a:defRPr>
      </a:lvl7pPr>
      <a:lvl8pPr marL="1706973" indent="-206228" algn="l" defTabSz="796339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Arial" charset="0"/>
        <a:buChar char="−"/>
        <a:defRPr sz="800">
          <a:solidFill>
            <a:schemeClr val="hlink"/>
          </a:solidFill>
          <a:latin typeface="+mn-lt"/>
          <a:cs typeface="+mn-cs"/>
        </a:defRPr>
      </a:lvl8pPr>
      <a:lvl9pPr marL="2064766" indent="-206228" algn="l" defTabSz="796339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Arial" charset="0"/>
        <a:buChar char="−"/>
        <a:defRPr sz="800">
          <a:solidFill>
            <a:schemeClr val="hlink"/>
          </a:solidFill>
          <a:latin typeface="+mn-lt"/>
          <a:cs typeface="+mn-cs"/>
        </a:defRPr>
      </a:lvl9pPr>
    </p:bodyStyle>
    <p:otherStyle>
      <a:defPPr>
        <a:defRPr lang="nl-NL"/>
      </a:defPPr>
      <a:lvl1pPr marL="0" algn="l" defTabSz="71558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57794" algn="l" defTabSz="71558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715587" algn="l" defTabSz="71558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73380" algn="l" defTabSz="71558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431174" algn="l" defTabSz="71558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88967" algn="l" defTabSz="71558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146761" algn="l" defTabSz="71558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04554" algn="l" defTabSz="71558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862347" algn="l" defTabSz="71558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1" descr="AA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304" y="6347093"/>
            <a:ext cx="1440000" cy="34862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kstvak 30"/>
          <p:cNvSpPr txBox="1"/>
          <p:nvPr/>
        </p:nvSpPr>
        <p:spPr>
          <a:xfrm>
            <a:off x="0" y="6963033"/>
            <a:ext cx="1219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Univers 45 Light" pitchFamily="2" charset="0"/>
              </a:rPr>
              <a:t>Template of Change Management Team - IT Solution – Enjoy the use and Dare to Change!</a:t>
            </a:r>
          </a:p>
        </p:txBody>
      </p:sp>
    </p:spTree>
    <p:extLst>
      <p:ext uri="{BB962C8B-B14F-4D97-AF65-F5344CB8AC3E}">
        <p14:creationId xmlns:p14="http://schemas.microsoft.com/office/powerpoint/2010/main" val="15991876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737" r:id="rId1"/>
    <p:sldLayoutId id="2147483738" r:id="rId2"/>
    <p:sldLayoutId id="2147483739" r:id="rId3"/>
    <p:sldLayoutId id="2147483740" r:id="rId4"/>
    <p:sldLayoutId id="2147483741" r:id="rId5"/>
    <p:sldLayoutId id="2147483742" r:id="rId6"/>
    <p:sldLayoutId id="2147483743" r:id="rId7"/>
    <p:sldLayoutId id="2147483744" r:id="rId8"/>
    <p:sldLayoutId id="2147483745" r:id="rId9"/>
  </p:sldLayoutIdLst>
  <p:hf hdr="0" ftr="0" dt="0"/>
  <p:txStyles>
    <p:titleStyle>
      <a:lvl1pPr algn="l" defTabSz="816217" rtl="0" eaLnBrk="1" fontAlgn="base" hangingPunct="1">
        <a:lnSpc>
          <a:spcPts val="1878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+mj-lt"/>
          <a:ea typeface="+mj-ea"/>
          <a:cs typeface="+mj-cs"/>
        </a:defRPr>
      </a:lvl1pPr>
      <a:lvl2pPr algn="l" defTabSz="816217" rtl="0" eaLnBrk="1" fontAlgn="base" hangingPunct="1">
        <a:lnSpc>
          <a:spcPts val="1878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Arial" charset="0"/>
          <a:cs typeface="Arial" charset="0"/>
        </a:defRPr>
      </a:lvl2pPr>
      <a:lvl3pPr algn="l" defTabSz="816217" rtl="0" eaLnBrk="1" fontAlgn="base" hangingPunct="1">
        <a:lnSpc>
          <a:spcPts val="1878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Arial" charset="0"/>
          <a:cs typeface="Arial" charset="0"/>
        </a:defRPr>
      </a:lvl3pPr>
      <a:lvl4pPr algn="l" defTabSz="816217" rtl="0" eaLnBrk="1" fontAlgn="base" hangingPunct="1">
        <a:lnSpc>
          <a:spcPts val="1878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Arial" charset="0"/>
          <a:cs typeface="Arial" charset="0"/>
        </a:defRPr>
      </a:lvl4pPr>
      <a:lvl5pPr algn="l" defTabSz="816217" rtl="0" eaLnBrk="1" fontAlgn="base" hangingPunct="1">
        <a:lnSpc>
          <a:spcPts val="1878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Arial" charset="0"/>
          <a:cs typeface="Arial" charset="0"/>
        </a:defRPr>
      </a:lvl5pPr>
      <a:lvl6pPr marL="357794" algn="l" defTabSz="816217" rtl="0" eaLnBrk="1" fontAlgn="base" hangingPunct="1">
        <a:lnSpc>
          <a:spcPts val="1878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Arial" charset="0"/>
          <a:cs typeface="Arial" charset="0"/>
        </a:defRPr>
      </a:lvl6pPr>
      <a:lvl7pPr marL="715587" algn="l" defTabSz="816217" rtl="0" eaLnBrk="1" fontAlgn="base" hangingPunct="1">
        <a:lnSpc>
          <a:spcPts val="1878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Arial" charset="0"/>
          <a:cs typeface="Arial" charset="0"/>
        </a:defRPr>
      </a:lvl7pPr>
      <a:lvl8pPr marL="1073380" algn="l" defTabSz="816217" rtl="0" eaLnBrk="1" fontAlgn="base" hangingPunct="1">
        <a:lnSpc>
          <a:spcPts val="1878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Arial" charset="0"/>
          <a:cs typeface="Arial" charset="0"/>
        </a:defRPr>
      </a:lvl8pPr>
      <a:lvl9pPr marL="1431174" algn="l" defTabSz="816217" rtl="0" eaLnBrk="1" fontAlgn="base" hangingPunct="1">
        <a:lnSpc>
          <a:spcPts val="1878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Arial" charset="0"/>
          <a:cs typeface="Arial" charset="0"/>
        </a:defRPr>
      </a:lvl9pPr>
    </p:titleStyle>
    <p:bodyStyle>
      <a:lvl1pPr algn="l" defTabSz="796339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Wingdings 3" pitchFamily="18" charset="2"/>
        <a:defRPr sz="800" b="1">
          <a:solidFill>
            <a:schemeClr val="bg1"/>
          </a:solidFill>
          <a:latin typeface="+mn-lt"/>
          <a:ea typeface="+mn-ea"/>
          <a:cs typeface="+mn-cs"/>
        </a:defRPr>
      </a:lvl1pPr>
      <a:lvl2pPr marL="1243" algn="l" defTabSz="796339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Wingdings 3" pitchFamily="18" charset="2"/>
        <a:defRPr sz="800">
          <a:solidFill>
            <a:schemeClr val="hlink"/>
          </a:solidFill>
          <a:latin typeface="+mn-lt"/>
          <a:cs typeface="+mn-cs"/>
        </a:defRPr>
      </a:lvl2pPr>
      <a:lvl3pPr marL="208713" indent="-206228" algn="l" defTabSz="796339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Wingdings 3" pitchFamily="18" charset="2"/>
        <a:buChar char="}"/>
        <a:defRPr sz="800">
          <a:solidFill>
            <a:schemeClr val="hlink"/>
          </a:solidFill>
          <a:latin typeface="+mn-lt"/>
          <a:cs typeface="+mn-cs"/>
        </a:defRPr>
      </a:lvl3pPr>
      <a:lvl4pPr marL="426122" indent="-216166" algn="l" defTabSz="796339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Arial" charset="0"/>
        <a:buChar char="−"/>
        <a:defRPr sz="800">
          <a:solidFill>
            <a:schemeClr val="hlink"/>
          </a:solidFill>
          <a:latin typeface="+mn-lt"/>
          <a:cs typeface="+mn-cs"/>
        </a:defRPr>
      </a:lvl4pPr>
      <a:lvl5pPr marL="633593" indent="-206228" algn="l" defTabSz="796339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Arial" charset="0"/>
        <a:buChar char="−"/>
        <a:defRPr sz="800">
          <a:solidFill>
            <a:schemeClr val="hlink"/>
          </a:solidFill>
          <a:latin typeface="+mn-lt"/>
          <a:cs typeface="+mn-cs"/>
        </a:defRPr>
      </a:lvl5pPr>
      <a:lvl6pPr marL="991386" indent="-206228" algn="l" defTabSz="796339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Arial" charset="0"/>
        <a:buChar char="−"/>
        <a:defRPr sz="800">
          <a:solidFill>
            <a:schemeClr val="hlink"/>
          </a:solidFill>
          <a:latin typeface="+mn-lt"/>
          <a:cs typeface="+mn-cs"/>
        </a:defRPr>
      </a:lvl6pPr>
      <a:lvl7pPr marL="1349179" indent="-206228" algn="l" defTabSz="796339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Arial" charset="0"/>
        <a:buChar char="−"/>
        <a:defRPr sz="800">
          <a:solidFill>
            <a:schemeClr val="hlink"/>
          </a:solidFill>
          <a:latin typeface="+mn-lt"/>
          <a:cs typeface="+mn-cs"/>
        </a:defRPr>
      </a:lvl7pPr>
      <a:lvl8pPr marL="1706973" indent="-206228" algn="l" defTabSz="796339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Arial" charset="0"/>
        <a:buChar char="−"/>
        <a:defRPr sz="800">
          <a:solidFill>
            <a:schemeClr val="hlink"/>
          </a:solidFill>
          <a:latin typeface="+mn-lt"/>
          <a:cs typeface="+mn-cs"/>
        </a:defRPr>
      </a:lvl8pPr>
      <a:lvl9pPr marL="2064766" indent="-206228" algn="l" defTabSz="796339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Arial" charset="0"/>
        <a:buChar char="−"/>
        <a:defRPr sz="800">
          <a:solidFill>
            <a:schemeClr val="hlink"/>
          </a:solidFill>
          <a:latin typeface="+mn-lt"/>
          <a:cs typeface="+mn-cs"/>
        </a:defRPr>
      </a:lvl9pPr>
    </p:bodyStyle>
    <p:otherStyle>
      <a:defPPr>
        <a:defRPr lang="nl-NL"/>
      </a:defPPr>
      <a:lvl1pPr marL="0" algn="l" defTabSz="71558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57794" algn="l" defTabSz="71558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715587" algn="l" defTabSz="71558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73380" algn="l" defTabSz="71558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431174" algn="l" defTabSz="71558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88967" algn="l" defTabSz="71558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146761" algn="l" defTabSz="71558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04554" algn="l" defTabSz="71558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862347" algn="l" defTabSz="71558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1" descr="AA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304" y="6347093"/>
            <a:ext cx="1440000" cy="34862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kstvak 30"/>
          <p:cNvSpPr txBox="1"/>
          <p:nvPr/>
        </p:nvSpPr>
        <p:spPr>
          <a:xfrm>
            <a:off x="0" y="6963017"/>
            <a:ext cx="12192000" cy="276886"/>
          </a:xfrm>
          <a:prstGeom prst="rect">
            <a:avLst/>
          </a:prstGeom>
          <a:noFill/>
        </p:spPr>
        <p:txBody>
          <a:bodyPr wrap="square" lIns="91328" tIns="45664" rIns="91328" bIns="45664" rtlCol="0">
            <a:spAutoFit/>
          </a:bodyPr>
          <a:lstStyle/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Univers 45 Light" pitchFamily="2" charset="0"/>
              </a:rPr>
              <a:t>Template of Change Management Team - IT Solution – Enjoy the use and Dare to Change!</a:t>
            </a:r>
          </a:p>
        </p:txBody>
      </p:sp>
    </p:spTree>
    <p:extLst>
      <p:ext uri="{BB962C8B-B14F-4D97-AF65-F5344CB8AC3E}">
        <p14:creationId xmlns:p14="http://schemas.microsoft.com/office/powerpoint/2010/main" val="3253984586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747" r:id="rId1"/>
    <p:sldLayoutId id="2147483748" r:id="rId2"/>
    <p:sldLayoutId id="2147483749" r:id="rId3"/>
    <p:sldLayoutId id="2147483750" r:id="rId4"/>
    <p:sldLayoutId id="2147483751" r:id="rId5"/>
    <p:sldLayoutId id="2147483753" r:id="rId6"/>
    <p:sldLayoutId id="2147483754" r:id="rId7"/>
    <p:sldLayoutId id="2147483755" r:id="rId8"/>
    <p:sldLayoutId id="2147483845" r:id="rId9"/>
  </p:sldLayoutIdLst>
  <p:hf sldNum="0" hdr="0" ftr="0" dt="0"/>
  <p:txStyles>
    <p:titleStyle>
      <a:lvl1pPr algn="l" defTabSz="815209" rtl="0" eaLnBrk="1" fontAlgn="base" hangingPunct="1">
        <a:lnSpc>
          <a:spcPts val="1877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+mj-lt"/>
          <a:ea typeface="+mj-ea"/>
          <a:cs typeface="+mj-cs"/>
        </a:defRPr>
      </a:lvl1pPr>
      <a:lvl2pPr algn="l" defTabSz="815209" rtl="0" eaLnBrk="1" fontAlgn="base" hangingPunct="1">
        <a:lnSpc>
          <a:spcPts val="1877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Arial" charset="0"/>
          <a:cs typeface="Arial" charset="0"/>
        </a:defRPr>
      </a:lvl2pPr>
      <a:lvl3pPr algn="l" defTabSz="815209" rtl="0" eaLnBrk="1" fontAlgn="base" hangingPunct="1">
        <a:lnSpc>
          <a:spcPts val="1877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Arial" charset="0"/>
          <a:cs typeface="Arial" charset="0"/>
        </a:defRPr>
      </a:lvl3pPr>
      <a:lvl4pPr algn="l" defTabSz="815209" rtl="0" eaLnBrk="1" fontAlgn="base" hangingPunct="1">
        <a:lnSpc>
          <a:spcPts val="1877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Arial" charset="0"/>
          <a:cs typeface="Arial" charset="0"/>
        </a:defRPr>
      </a:lvl4pPr>
      <a:lvl5pPr algn="l" defTabSz="815209" rtl="0" eaLnBrk="1" fontAlgn="base" hangingPunct="1">
        <a:lnSpc>
          <a:spcPts val="1877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Arial" charset="0"/>
          <a:cs typeface="Arial" charset="0"/>
        </a:defRPr>
      </a:lvl5pPr>
      <a:lvl6pPr marL="357353" algn="l" defTabSz="815209" rtl="0" eaLnBrk="1" fontAlgn="base" hangingPunct="1">
        <a:lnSpc>
          <a:spcPts val="1877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Arial" charset="0"/>
          <a:cs typeface="Arial" charset="0"/>
        </a:defRPr>
      </a:lvl6pPr>
      <a:lvl7pPr marL="714702" algn="l" defTabSz="815209" rtl="0" eaLnBrk="1" fontAlgn="base" hangingPunct="1">
        <a:lnSpc>
          <a:spcPts val="1877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Arial" charset="0"/>
          <a:cs typeface="Arial" charset="0"/>
        </a:defRPr>
      </a:lvl7pPr>
      <a:lvl8pPr marL="1072055" algn="l" defTabSz="815209" rtl="0" eaLnBrk="1" fontAlgn="base" hangingPunct="1">
        <a:lnSpc>
          <a:spcPts val="1877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Arial" charset="0"/>
          <a:cs typeface="Arial" charset="0"/>
        </a:defRPr>
      </a:lvl8pPr>
      <a:lvl9pPr marL="1429408" algn="l" defTabSz="815209" rtl="0" eaLnBrk="1" fontAlgn="base" hangingPunct="1">
        <a:lnSpc>
          <a:spcPts val="1877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Arial" charset="0"/>
          <a:cs typeface="Arial" charset="0"/>
        </a:defRPr>
      </a:lvl9pPr>
    </p:titleStyle>
    <p:bodyStyle>
      <a:lvl1pPr algn="l" defTabSz="795355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Wingdings 3" pitchFamily="18" charset="2"/>
        <a:defRPr sz="800" b="1">
          <a:solidFill>
            <a:schemeClr val="bg1"/>
          </a:solidFill>
          <a:latin typeface="+mn-lt"/>
          <a:ea typeface="+mn-ea"/>
          <a:cs typeface="+mn-cs"/>
        </a:defRPr>
      </a:lvl1pPr>
      <a:lvl2pPr marL="1243" algn="l" defTabSz="795355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Wingdings 3" pitchFamily="18" charset="2"/>
        <a:defRPr sz="800">
          <a:solidFill>
            <a:schemeClr val="hlink"/>
          </a:solidFill>
          <a:latin typeface="+mn-lt"/>
          <a:cs typeface="+mn-cs"/>
        </a:defRPr>
      </a:lvl2pPr>
      <a:lvl3pPr marL="208455" indent="-205975" algn="l" defTabSz="795355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Wingdings 3" pitchFamily="18" charset="2"/>
        <a:buChar char="}"/>
        <a:defRPr sz="800">
          <a:solidFill>
            <a:schemeClr val="hlink"/>
          </a:solidFill>
          <a:latin typeface="+mn-lt"/>
          <a:cs typeface="+mn-cs"/>
        </a:defRPr>
      </a:lvl3pPr>
      <a:lvl4pPr marL="425595" indent="-215899" algn="l" defTabSz="795355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Arial" charset="0"/>
        <a:buChar char="−"/>
        <a:defRPr sz="800">
          <a:solidFill>
            <a:schemeClr val="hlink"/>
          </a:solidFill>
          <a:latin typeface="+mn-lt"/>
          <a:cs typeface="+mn-cs"/>
        </a:defRPr>
      </a:lvl4pPr>
      <a:lvl5pPr marL="632811" indent="-205975" algn="l" defTabSz="795355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Arial" charset="0"/>
        <a:buChar char="−"/>
        <a:defRPr sz="800">
          <a:solidFill>
            <a:schemeClr val="hlink"/>
          </a:solidFill>
          <a:latin typeface="+mn-lt"/>
          <a:cs typeface="+mn-cs"/>
        </a:defRPr>
      </a:lvl5pPr>
      <a:lvl6pPr marL="990162" indent="-205975" algn="l" defTabSz="795355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Arial" charset="0"/>
        <a:buChar char="−"/>
        <a:defRPr sz="800">
          <a:solidFill>
            <a:schemeClr val="hlink"/>
          </a:solidFill>
          <a:latin typeface="+mn-lt"/>
          <a:cs typeface="+mn-cs"/>
        </a:defRPr>
      </a:lvl6pPr>
      <a:lvl7pPr marL="1347514" indent="-205975" algn="l" defTabSz="795355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Arial" charset="0"/>
        <a:buChar char="−"/>
        <a:defRPr sz="800">
          <a:solidFill>
            <a:schemeClr val="hlink"/>
          </a:solidFill>
          <a:latin typeface="+mn-lt"/>
          <a:cs typeface="+mn-cs"/>
        </a:defRPr>
      </a:lvl7pPr>
      <a:lvl8pPr marL="1704866" indent="-205975" algn="l" defTabSz="795355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Arial" charset="0"/>
        <a:buChar char="−"/>
        <a:defRPr sz="800">
          <a:solidFill>
            <a:schemeClr val="hlink"/>
          </a:solidFill>
          <a:latin typeface="+mn-lt"/>
          <a:cs typeface="+mn-cs"/>
        </a:defRPr>
      </a:lvl8pPr>
      <a:lvl9pPr marL="2062217" indent="-205975" algn="l" defTabSz="795355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Arial" charset="0"/>
        <a:buChar char="−"/>
        <a:defRPr sz="800">
          <a:solidFill>
            <a:schemeClr val="hlink"/>
          </a:solidFill>
          <a:latin typeface="+mn-lt"/>
          <a:cs typeface="+mn-cs"/>
        </a:defRPr>
      </a:lvl9pPr>
    </p:bodyStyle>
    <p:otherStyle>
      <a:defPPr>
        <a:defRPr lang="nl-NL"/>
      </a:defPPr>
      <a:lvl1pPr marL="0" algn="l" defTabSz="71470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57353" algn="l" defTabSz="71470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714702" algn="l" defTabSz="71470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72055" algn="l" defTabSz="71470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429408" algn="l" defTabSz="71470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86759" algn="l" defTabSz="71470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144111" algn="l" defTabSz="71470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01463" algn="l" defTabSz="71470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858813" algn="l" defTabSz="71470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1" descr="AA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304" y="6347094"/>
            <a:ext cx="1440000" cy="34862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kstvak 30"/>
          <p:cNvSpPr txBox="1"/>
          <p:nvPr/>
        </p:nvSpPr>
        <p:spPr>
          <a:xfrm>
            <a:off x="0" y="6963007"/>
            <a:ext cx="12192000" cy="303418"/>
          </a:xfrm>
          <a:prstGeom prst="rect">
            <a:avLst/>
          </a:prstGeom>
          <a:noFill/>
        </p:spPr>
        <p:txBody>
          <a:bodyPr wrap="square" lIns="102365" tIns="51182" rIns="102365" bIns="51182" rtlCol="0">
            <a:spAutoFit/>
          </a:bodyPr>
          <a:lstStyle/>
          <a:p>
            <a:pPr algn="ctr" defTabSz="801230" fontAlgn="base">
              <a:spcBef>
                <a:spcPct val="0"/>
              </a:spcBef>
              <a:spcAft>
                <a:spcPct val="0"/>
              </a:spcAft>
            </a:pPr>
            <a:r>
              <a:rPr lang="en-GB" sz="1300">
                <a:solidFill>
                  <a:srgbClr val="9FA2A6">
                    <a:lumMod val="75000"/>
                  </a:srgbClr>
                </a:solidFill>
                <a:latin typeface="Univers 45 Light" pitchFamily="2" charset="0"/>
              </a:rPr>
              <a:t>Template of Change Management Team - IT Solution – Enjoy the use and Dare to Change!</a:t>
            </a:r>
          </a:p>
        </p:txBody>
      </p:sp>
    </p:spTree>
    <p:extLst>
      <p:ext uri="{BB962C8B-B14F-4D97-AF65-F5344CB8AC3E}">
        <p14:creationId xmlns:p14="http://schemas.microsoft.com/office/powerpoint/2010/main" val="3205418149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3" r:id="rId6"/>
    <p:sldLayoutId id="2147483764" r:id="rId7"/>
    <p:sldLayoutId id="2147483765" r:id="rId8"/>
  </p:sldLayoutIdLst>
  <p:hf sldNum="0" hdr="0" ftr="0" dt="0"/>
  <p:txStyles>
    <p:titleStyle>
      <a:lvl1pPr algn="l" defTabSz="913739" rtl="0" eaLnBrk="1" fontAlgn="base" hangingPunct="1">
        <a:lnSpc>
          <a:spcPts val="2102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+mj-lt"/>
          <a:ea typeface="+mj-ea"/>
          <a:cs typeface="+mj-cs"/>
        </a:defRPr>
      </a:lvl1pPr>
      <a:lvl2pPr algn="l" defTabSz="913739" rtl="0" eaLnBrk="1" fontAlgn="base" hangingPunct="1">
        <a:lnSpc>
          <a:spcPts val="2102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Arial" charset="0"/>
          <a:cs typeface="Arial" charset="0"/>
        </a:defRPr>
      </a:lvl2pPr>
      <a:lvl3pPr algn="l" defTabSz="913739" rtl="0" eaLnBrk="1" fontAlgn="base" hangingPunct="1">
        <a:lnSpc>
          <a:spcPts val="2102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Arial" charset="0"/>
          <a:cs typeface="Arial" charset="0"/>
        </a:defRPr>
      </a:lvl3pPr>
      <a:lvl4pPr algn="l" defTabSz="913739" rtl="0" eaLnBrk="1" fontAlgn="base" hangingPunct="1">
        <a:lnSpc>
          <a:spcPts val="2102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Arial" charset="0"/>
          <a:cs typeface="Arial" charset="0"/>
        </a:defRPr>
      </a:lvl4pPr>
      <a:lvl5pPr algn="l" defTabSz="913739" rtl="0" eaLnBrk="1" fontAlgn="base" hangingPunct="1">
        <a:lnSpc>
          <a:spcPts val="2102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Arial" charset="0"/>
          <a:cs typeface="Arial" charset="0"/>
        </a:defRPr>
      </a:lvl5pPr>
      <a:lvl6pPr marL="400544" algn="l" defTabSz="913739" rtl="0" eaLnBrk="1" fontAlgn="base" hangingPunct="1">
        <a:lnSpc>
          <a:spcPts val="2102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Arial" charset="0"/>
          <a:cs typeface="Arial" charset="0"/>
        </a:defRPr>
      </a:lvl6pPr>
      <a:lvl7pPr marL="801085" algn="l" defTabSz="913739" rtl="0" eaLnBrk="1" fontAlgn="base" hangingPunct="1">
        <a:lnSpc>
          <a:spcPts val="2102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Arial" charset="0"/>
          <a:cs typeface="Arial" charset="0"/>
        </a:defRPr>
      </a:lvl7pPr>
      <a:lvl8pPr marL="1201628" algn="l" defTabSz="913739" rtl="0" eaLnBrk="1" fontAlgn="base" hangingPunct="1">
        <a:lnSpc>
          <a:spcPts val="2102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Arial" charset="0"/>
          <a:cs typeface="Arial" charset="0"/>
        </a:defRPr>
      </a:lvl8pPr>
      <a:lvl9pPr marL="1602171" algn="l" defTabSz="913739" rtl="0" eaLnBrk="1" fontAlgn="base" hangingPunct="1">
        <a:lnSpc>
          <a:spcPts val="2102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Arial" charset="0"/>
          <a:cs typeface="Arial" charset="0"/>
        </a:defRPr>
      </a:lvl9pPr>
    </p:titleStyle>
    <p:bodyStyle>
      <a:lvl1pPr algn="l" defTabSz="891487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Wingdings 3" pitchFamily="18" charset="2"/>
        <a:defRPr sz="900" b="1">
          <a:solidFill>
            <a:schemeClr val="bg1"/>
          </a:solidFill>
          <a:latin typeface="+mn-lt"/>
          <a:ea typeface="+mn-ea"/>
          <a:cs typeface="+mn-cs"/>
        </a:defRPr>
      </a:lvl1pPr>
      <a:lvl2pPr marL="1392" algn="l" defTabSz="891487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Wingdings 3" pitchFamily="18" charset="2"/>
        <a:defRPr sz="900">
          <a:solidFill>
            <a:schemeClr val="hlink"/>
          </a:solidFill>
          <a:latin typeface="+mn-lt"/>
          <a:cs typeface="+mn-cs"/>
        </a:defRPr>
      </a:lvl2pPr>
      <a:lvl3pPr marL="233651" indent="-230868" algn="l" defTabSz="891487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Wingdings 3" pitchFamily="18" charset="2"/>
        <a:buChar char="}"/>
        <a:defRPr sz="900">
          <a:solidFill>
            <a:schemeClr val="hlink"/>
          </a:solidFill>
          <a:latin typeface="+mn-lt"/>
          <a:cs typeface="+mn-cs"/>
        </a:defRPr>
      </a:lvl3pPr>
      <a:lvl4pPr marL="477035" indent="-241995" algn="l" defTabSz="891487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Arial" charset="0"/>
        <a:buChar char="−"/>
        <a:defRPr sz="900">
          <a:solidFill>
            <a:schemeClr val="hlink"/>
          </a:solidFill>
          <a:latin typeface="+mn-lt"/>
          <a:cs typeface="+mn-cs"/>
        </a:defRPr>
      </a:lvl4pPr>
      <a:lvl5pPr marL="709294" indent="-230868" algn="l" defTabSz="891487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Arial" charset="0"/>
        <a:buChar char="−"/>
        <a:defRPr sz="900">
          <a:solidFill>
            <a:schemeClr val="hlink"/>
          </a:solidFill>
          <a:latin typeface="+mn-lt"/>
          <a:cs typeface="+mn-cs"/>
        </a:defRPr>
      </a:lvl5pPr>
      <a:lvl6pPr marL="1109837" indent="-230868" algn="l" defTabSz="891487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Arial" charset="0"/>
        <a:buChar char="−"/>
        <a:defRPr sz="900">
          <a:solidFill>
            <a:schemeClr val="hlink"/>
          </a:solidFill>
          <a:latin typeface="+mn-lt"/>
          <a:cs typeface="+mn-cs"/>
        </a:defRPr>
      </a:lvl6pPr>
      <a:lvl7pPr marL="1510380" indent="-230868" algn="l" defTabSz="891487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Arial" charset="0"/>
        <a:buChar char="−"/>
        <a:defRPr sz="900">
          <a:solidFill>
            <a:schemeClr val="hlink"/>
          </a:solidFill>
          <a:latin typeface="+mn-lt"/>
          <a:cs typeface="+mn-cs"/>
        </a:defRPr>
      </a:lvl7pPr>
      <a:lvl8pPr marL="1910923" indent="-230868" algn="l" defTabSz="891487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Arial" charset="0"/>
        <a:buChar char="−"/>
        <a:defRPr sz="900">
          <a:solidFill>
            <a:schemeClr val="hlink"/>
          </a:solidFill>
          <a:latin typeface="+mn-lt"/>
          <a:cs typeface="+mn-cs"/>
        </a:defRPr>
      </a:lvl8pPr>
      <a:lvl9pPr marL="2311465" indent="-230868" algn="l" defTabSz="891487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Arial" charset="0"/>
        <a:buChar char="−"/>
        <a:defRPr sz="900">
          <a:solidFill>
            <a:schemeClr val="hlink"/>
          </a:solidFill>
          <a:latin typeface="+mn-lt"/>
          <a:cs typeface="+mn-cs"/>
        </a:defRPr>
      </a:lvl9pPr>
    </p:bodyStyle>
    <p:otherStyle>
      <a:defPPr>
        <a:defRPr lang="nl-NL"/>
      </a:defPPr>
      <a:lvl1pPr marL="0" algn="l" defTabSz="80108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00544" algn="l" defTabSz="80108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01085" algn="l" defTabSz="80108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01628" algn="l" defTabSz="80108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602171" algn="l" defTabSz="80108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02713" algn="l" defTabSz="80108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403256" algn="l" defTabSz="80108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803798" algn="l" defTabSz="80108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204340" algn="l" defTabSz="80108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chemeClr val="bg1"/>
            </a:gs>
            <a:gs pos="100000">
              <a:schemeClr val="accent5">
                <a:lumMod val="20000"/>
                <a:lumOff val="80000"/>
              </a:schemeClr>
            </a:gs>
          </a:gsLst>
          <a:lin ang="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9"/>
          <p:cNvSpPr>
            <a:spLocks noChangeArrowheads="1"/>
          </p:cNvSpPr>
          <p:nvPr/>
        </p:nvSpPr>
        <p:spPr bwMode="auto">
          <a:xfrm>
            <a:off x="6096002" y="1"/>
            <a:ext cx="6094191" cy="164143"/>
          </a:xfrm>
          <a:prstGeom prst="rect">
            <a:avLst/>
          </a:prstGeom>
          <a:gradFill rotWithShape="1">
            <a:gsLst>
              <a:gs pos="0">
                <a:schemeClr val="folHlink">
                  <a:gamma/>
                  <a:tint val="0"/>
                  <a:invGamma/>
                  <a:alpha val="0"/>
                </a:schemeClr>
              </a:gs>
              <a:gs pos="100000">
                <a:schemeClr val="accent4">
                  <a:alpha val="37000"/>
                </a:schemeClr>
              </a:gs>
            </a:gsLst>
            <a:lin ang="0" scaled="1"/>
          </a:gradFill>
          <a:ln>
            <a:noFill/>
          </a:ln>
          <a:effectLst/>
        </p:spPr>
        <p:txBody>
          <a:bodyPr wrap="none" lIns="91056" tIns="45529" rIns="91056" bIns="45529" anchor="ctr"/>
          <a:lstStyle/>
          <a:p>
            <a:pPr defTabSz="1038646">
              <a:defRPr/>
            </a:pPr>
            <a:endParaRPr lang="nl-NL" sz="2100">
              <a:solidFill>
                <a:prstClr val="black"/>
              </a:solidFill>
              <a:ea typeface="ＭＳ Ｐゴシック" pitchFamily="34" charset="-128"/>
            </a:endParaRPr>
          </a:p>
        </p:txBody>
      </p:sp>
      <p:sp>
        <p:nvSpPr>
          <p:cNvPr id="19459" name="Rectangle 17"/>
          <p:cNvSpPr>
            <a:spLocks noChangeArrowheads="1"/>
          </p:cNvSpPr>
          <p:nvPr/>
        </p:nvSpPr>
        <p:spPr bwMode="auto">
          <a:xfrm>
            <a:off x="0" y="865351"/>
            <a:ext cx="4698698" cy="164143"/>
          </a:xfrm>
          <a:prstGeom prst="rect">
            <a:avLst/>
          </a:prstGeom>
          <a:gradFill rotWithShape="1">
            <a:gsLst>
              <a:gs pos="0">
                <a:schemeClr val="accent2">
                  <a:alpha val="50000"/>
                </a:schemeClr>
              </a:gs>
              <a:gs pos="100000">
                <a:srgbClr val="FFFFFF">
                  <a:alpha val="0"/>
                </a:srgbClr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056" tIns="45529" rIns="91056" bIns="45529" anchor="ctr"/>
          <a:lstStyle>
            <a:lvl1pPr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103822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103822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103822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103822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13" name="Rectangle 20"/>
          <p:cNvSpPr>
            <a:spLocks noChangeArrowheads="1"/>
          </p:cNvSpPr>
          <p:nvPr/>
        </p:nvSpPr>
        <p:spPr bwMode="auto">
          <a:xfrm>
            <a:off x="0" y="1029494"/>
            <a:ext cx="2483287" cy="82071"/>
          </a:xfrm>
          <a:prstGeom prst="rect">
            <a:avLst/>
          </a:prstGeom>
          <a:gradFill rotWithShape="1">
            <a:gsLst>
              <a:gs pos="0">
                <a:schemeClr val="tx2"/>
              </a:gs>
              <a:gs pos="100000">
                <a:schemeClr val="accent1">
                  <a:gamma/>
                  <a:tint val="0"/>
                  <a:invGamma/>
                </a:schemeClr>
              </a:gs>
            </a:gsLst>
            <a:lin ang="0" scaled="1"/>
          </a:gradFill>
          <a:ln>
            <a:noFill/>
          </a:ln>
          <a:effectLst/>
        </p:spPr>
        <p:txBody>
          <a:bodyPr wrap="none" lIns="91056" tIns="45529" rIns="91056" bIns="45529" anchor="ctr"/>
          <a:lstStyle/>
          <a:p>
            <a:pPr defTabSz="1038646">
              <a:defRPr/>
            </a:pPr>
            <a:endParaRPr lang="nl-NL" sz="2100">
              <a:solidFill>
                <a:prstClr val="black"/>
              </a:solidFill>
              <a:ea typeface="ＭＳ Ｐゴシック" pitchFamily="34" charset="-128"/>
            </a:endParaRPr>
          </a:p>
        </p:txBody>
      </p:sp>
      <p:sp>
        <p:nvSpPr>
          <p:cNvPr id="19461" name="Rectangle 21"/>
          <p:cNvSpPr>
            <a:spLocks noChangeArrowheads="1"/>
          </p:cNvSpPr>
          <p:nvPr/>
        </p:nvSpPr>
        <p:spPr bwMode="auto">
          <a:xfrm>
            <a:off x="9460747" y="164144"/>
            <a:ext cx="2729444" cy="701207"/>
          </a:xfrm>
          <a:prstGeom prst="rect">
            <a:avLst/>
          </a:prstGeom>
          <a:gradFill rotWithShape="1">
            <a:gsLst>
              <a:gs pos="0">
                <a:srgbClr val="FFFFFF">
                  <a:alpha val="0"/>
                </a:srgbClr>
              </a:gs>
              <a:gs pos="100000">
                <a:schemeClr val="accent2">
                  <a:alpha val="29999"/>
                </a:schemeClr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056" tIns="45529" rIns="91056" bIns="45529" anchor="ctr"/>
          <a:lstStyle>
            <a:lvl1pPr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103822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103822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103822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103822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19462" name="Tijdelijke aanduiding voor titel 1"/>
          <p:cNvSpPr>
            <a:spLocks noGrp="1"/>
          </p:cNvSpPr>
          <p:nvPr>
            <p:ph type="title"/>
          </p:nvPr>
        </p:nvSpPr>
        <p:spPr bwMode="auto">
          <a:xfrm>
            <a:off x="472405" y="358524"/>
            <a:ext cx="11247192" cy="4360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nl-NL" altLang="en-US"/>
              <a:t>Klik om de stijl te bewerken</a:t>
            </a:r>
          </a:p>
        </p:txBody>
      </p:sp>
      <p:sp>
        <p:nvSpPr>
          <p:cNvPr id="19463" name="Tijdelijke aanduiding voor tekst 2"/>
          <p:cNvSpPr>
            <a:spLocks noGrp="1"/>
          </p:cNvSpPr>
          <p:nvPr>
            <p:ph type="body" idx="1"/>
          </p:nvPr>
        </p:nvSpPr>
        <p:spPr bwMode="auto">
          <a:xfrm>
            <a:off x="1163815" y="1339060"/>
            <a:ext cx="9853511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nl-NL" altLang="en-US"/>
              <a:t>Klik om de modelstijlen te bewerken</a:t>
            </a:r>
          </a:p>
          <a:p>
            <a:pPr lvl="1"/>
            <a:r>
              <a:rPr lang="nl-NL" altLang="en-US"/>
              <a:t>Tweede niveau</a:t>
            </a:r>
          </a:p>
          <a:p>
            <a:pPr lvl="2"/>
            <a:r>
              <a:rPr lang="nl-NL" altLang="en-US"/>
              <a:t>Derde niveau</a:t>
            </a:r>
          </a:p>
          <a:p>
            <a:pPr lvl="3"/>
            <a:r>
              <a:rPr lang="nl-NL" altLang="en-US"/>
              <a:t>Vierde niveau</a:t>
            </a:r>
          </a:p>
          <a:p>
            <a:pPr lvl="4"/>
            <a:r>
              <a:rPr lang="nl-NL" altLang="en-US"/>
              <a:t>Vijfde niveau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11017327" y="6404449"/>
            <a:ext cx="702271" cy="200055"/>
          </a:xfrm>
          <a:prstGeom prst="rect">
            <a:avLst/>
          </a:prstGeo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r">
              <a:defRPr sz="1300">
                <a:solidFill>
                  <a:srgbClr val="898989"/>
                </a:solidFill>
                <a:latin typeface="Arial" pitchFamily="34" charset="0"/>
              </a:defRPr>
            </a:lvl1pPr>
          </a:lstStyle>
          <a:p>
            <a:pPr defTabSz="1036638" fontAlgn="base">
              <a:spcBef>
                <a:spcPct val="0"/>
              </a:spcBef>
              <a:spcAft>
                <a:spcPct val="0"/>
              </a:spcAft>
              <a:defRPr/>
            </a:pPr>
            <a:fld id="{FD9B0347-2750-47FA-95B8-2C5668987F6B}" type="slidenum">
              <a:rPr lang="nl-NL">
                <a:ea typeface="ＭＳ Ｐゴシック" pitchFamily="34" charset="-128"/>
              </a:rPr>
              <a:pPr defTabSz="1036638" fontAlgn="base">
                <a:spcBef>
                  <a:spcPct val="0"/>
                </a:spcBef>
                <a:spcAft>
                  <a:spcPct val="0"/>
                </a:spcAft>
                <a:defRPr/>
              </a:pPr>
              <a:t>‹nr.›</a:t>
            </a:fld>
            <a:endParaRPr lang="nl-NL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299180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0" r:id="rId1"/>
    <p:sldLayoutId id="2147483831" r:id="rId2"/>
    <p:sldLayoutId id="2147483832" r:id="rId3"/>
    <p:sldLayoutId id="2147483833" r:id="rId4"/>
    <p:sldLayoutId id="2147483834" r:id="rId5"/>
    <p:sldLayoutId id="2147483835" r:id="rId6"/>
    <p:sldLayoutId id="2147483836" r:id="rId7"/>
  </p:sldLayoutIdLst>
  <p:hf hdr="0" ftr="0" dt="0"/>
  <p:txStyles>
    <p:titleStyle>
      <a:lvl1pPr algn="l" defTabSz="1038225" rtl="0" eaLnBrk="0" fontAlgn="base" hangingPunct="0">
        <a:lnSpc>
          <a:spcPts val="3400"/>
        </a:lnSpc>
        <a:spcBef>
          <a:spcPct val="0"/>
        </a:spcBef>
        <a:spcAft>
          <a:spcPct val="0"/>
        </a:spcAft>
        <a:defRPr sz="2100" kern="1200">
          <a:solidFill>
            <a:schemeClr val="accent1"/>
          </a:solidFill>
          <a:latin typeface="Arial" pitchFamily="34" charset="0"/>
          <a:ea typeface="ＭＳ Ｐゴシック" charset="0"/>
          <a:cs typeface="Arial" pitchFamily="34" charset="0"/>
        </a:defRPr>
      </a:lvl1pPr>
      <a:lvl2pPr algn="l" defTabSz="1038225" rtl="0" eaLnBrk="0" fontAlgn="base" hangingPunct="0">
        <a:lnSpc>
          <a:spcPts val="3400"/>
        </a:lnSpc>
        <a:spcBef>
          <a:spcPct val="0"/>
        </a:spcBef>
        <a:spcAft>
          <a:spcPct val="0"/>
        </a:spcAft>
        <a:defRPr sz="2100">
          <a:solidFill>
            <a:schemeClr val="accent1"/>
          </a:solidFill>
          <a:latin typeface="Arial" charset="0"/>
          <a:ea typeface="ＭＳ Ｐゴシック" charset="0"/>
          <a:cs typeface="Arial" charset="0"/>
        </a:defRPr>
      </a:lvl2pPr>
      <a:lvl3pPr algn="l" defTabSz="1038225" rtl="0" eaLnBrk="0" fontAlgn="base" hangingPunct="0">
        <a:lnSpc>
          <a:spcPts val="3400"/>
        </a:lnSpc>
        <a:spcBef>
          <a:spcPct val="0"/>
        </a:spcBef>
        <a:spcAft>
          <a:spcPct val="0"/>
        </a:spcAft>
        <a:defRPr sz="2100">
          <a:solidFill>
            <a:schemeClr val="accent1"/>
          </a:solidFill>
          <a:latin typeface="Arial" charset="0"/>
          <a:ea typeface="ＭＳ Ｐゴシック" charset="0"/>
          <a:cs typeface="Arial" charset="0"/>
        </a:defRPr>
      </a:lvl3pPr>
      <a:lvl4pPr algn="l" defTabSz="1038225" rtl="0" eaLnBrk="0" fontAlgn="base" hangingPunct="0">
        <a:lnSpc>
          <a:spcPts val="3400"/>
        </a:lnSpc>
        <a:spcBef>
          <a:spcPct val="0"/>
        </a:spcBef>
        <a:spcAft>
          <a:spcPct val="0"/>
        </a:spcAft>
        <a:defRPr sz="2100">
          <a:solidFill>
            <a:schemeClr val="accent1"/>
          </a:solidFill>
          <a:latin typeface="Arial" charset="0"/>
          <a:ea typeface="ＭＳ Ｐゴシック" charset="0"/>
          <a:cs typeface="Arial" charset="0"/>
        </a:defRPr>
      </a:lvl4pPr>
      <a:lvl5pPr algn="l" defTabSz="1038225" rtl="0" eaLnBrk="0" fontAlgn="base" hangingPunct="0">
        <a:lnSpc>
          <a:spcPts val="3400"/>
        </a:lnSpc>
        <a:spcBef>
          <a:spcPct val="0"/>
        </a:spcBef>
        <a:spcAft>
          <a:spcPct val="0"/>
        </a:spcAft>
        <a:defRPr sz="2100">
          <a:solidFill>
            <a:schemeClr val="accent1"/>
          </a:solidFill>
          <a:latin typeface="Arial" charset="0"/>
          <a:ea typeface="ＭＳ Ｐゴシック" charset="0"/>
          <a:cs typeface="Arial" charset="0"/>
        </a:defRPr>
      </a:lvl5pPr>
      <a:lvl6pPr marL="457200" algn="l" defTabSz="1038225" rtl="0" fontAlgn="base">
        <a:lnSpc>
          <a:spcPts val="3400"/>
        </a:lnSpc>
        <a:spcBef>
          <a:spcPct val="0"/>
        </a:spcBef>
        <a:spcAft>
          <a:spcPct val="0"/>
        </a:spcAft>
        <a:defRPr sz="2100">
          <a:solidFill>
            <a:schemeClr val="accent1"/>
          </a:solidFill>
          <a:latin typeface="Arial" charset="0"/>
          <a:cs typeface="Arial" charset="0"/>
        </a:defRPr>
      </a:lvl6pPr>
      <a:lvl7pPr marL="914400" algn="l" defTabSz="1038225" rtl="0" fontAlgn="base">
        <a:lnSpc>
          <a:spcPts val="3400"/>
        </a:lnSpc>
        <a:spcBef>
          <a:spcPct val="0"/>
        </a:spcBef>
        <a:spcAft>
          <a:spcPct val="0"/>
        </a:spcAft>
        <a:defRPr sz="2100">
          <a:solidFill>
            <a:schemeClr val="accent1"/>
          </a:solidFill>
          <a:latin typeface="Arial" charset="0"/>
          <a:cs typeface="Arial" charset="0"/>
        </a:defRPr>
      </a:lvl7pPr>
      <a:lvl8pPr marL="1371600" algn="l" defTabSz="1038225" rtl="0" fontAlgn="base">
        <a:lnSpc>
          <a:spcPts val="3400"/>
        </a:lnSpc>
        <a:spcBef>
          <a:spcPct val="0"/>
        </a:spcBef>
        <a:spcAft>
          <a:spcPct val="0"/>
        </a:spcAft>
        <a:defRPr sz="2100">
          <a:solidFill>
            <a:schemeClr val="accent1"/>
          </a:solidFill>
          <a:latin typeface="Arial" charset="0"/>
          <a:cs typeface="Arial" charset="0"/>
        </a:defRPr>
      </a:lvl8pPr>
      <a:lvl9pPr marL="1828800" algn="l" defTabSz="1038225" rtl="0" fontAlgn="base">
        <a:lnSpc>
          <a:spcPts val="3400"/>
        </a:lnSpc>
        <a:spcBef>
          <a:spcPct val="0"/>
        </a:spcBef>
        <a:spcAft>
          <a:spcPct val="0"/>
        </a:spcAft>
        <a:defRPr sz="2100">
          <a:solidFill>
            <a:schemeClr val="accent1"/>
          </a:solidFill>
          <a:latin typeface="Arial" charset="0"/>
          <a:cs typeface="Arial" charset="0"/>
        </a:defRPr>
      </a:lvl9pPr>
    </p:titleStyle>
    <p:bodyStyle>
      <a:lvl1pPr marL="441325" indent="-441325" algn="l" defTabSz="1038225" rtl="0" eaLnBrk="0" fontAlgn="base" hangingPunct="0">
        <a:spcBef>
          <a:spcPts val="300"/>
        </a:spcBef>
        <a:spcAft>
          <a:spcPts val="300"/>
        </a:spcAft>
        <a:buFont typeface="Arial" charset="0"/>
        <a:defRPr sz="1400" kern="1200">
          <a:solidFill>
            <a:schemeClr val="bg2"/>
          </a:solidFill>
          <a:latin typeface="Arial" pitchFamily="34" charset="0"/>
          <a:ea typeface="ＭＳ Ｐゴシック" charset="0"/>
          <a:cs typeface="Arial" pitchFamily="34" charset="0"/>
        </a:defRPr>
      </a:lvl1pPr>
      <a:lvl2pPr marL="265113" indent="-265113" algn="l" defTabSz="1038225" rtl="0" eaLnBrk="0" fontAlgn="base" hangingPunct="0">
        <a:spcBef>
          <a:spcPts val="300"/>
        </a:spcBef>
        <a:spcAft>
          <a:spcPts val="300"/>
        </a:spcAft>
        <a:buSzPct val="100000"/>
        <a:buBlip>
          <a:blip r:embed="rId9"/>
        </a:buBlip>
        <a:defRPr sz="1400" kern="1200">
          <a:solidFill>
            <a:schemeClr val="bg2"/>
          </a:solidFill>
          <a:latin typeface="Arial" pitchFamily="34" charset="0"/>
          <a:ea typeface="Arial" charset="0"/>
          <a:cs typeface="Arial" pitchFamily="34" charset="0"/>
        </a:defRPr>
      </a:lvl2pPr>
      <a:lvl3pPr marL="531813" indent="-249238" algn="l" defTabSz="1038225" rtl="0" eaLnBrk="0" fontAlgn="base" hangingPunct="0">
        <a:spcBef>
          <a:spcPts val="300"/>
        </a:spcBef>
        <a:spcAft>
          <a:spcPts val="300"/>
        </a:spcAft>
        <a:buFont typeface="Arial" charset="0"/>
        <a:buChar char="–"/>
        <a:defRPr sz="1400" kern="1200">
          <a:solidFill>
            <a:schemeClr val="bg2"/>
          </a:solidFill>
          <a:latin typeface="Arial" pitchFamily="34" charset="0"/>
          <a:ea typeface="Arial" charset="0"/>
          <a:cs typeface="Arial" pitchFamily="34" charset="0"/>
        </a:defRPr>
      </a:lvl3pPr>
      <a:lvl4pPr marL="796925" indent="-239713" algn="l" defTabSz="1038225" rtl="0" eaLnBrk="0" fontAlgn="base" hangingPunct="0">
        <a:spcBef>
          <a:spcPts val="300"/>
        </a:spcBef>
        <a:spcAft>
          <a:spcPts val="300"/>
        </a:spcAft>
        <a:buFont typeface="Arial" charset="0"/>
        <a:buChar char="–"/>
        <a:defRPr sz="1400" kern="1200">
          <a:solidFill>
            <a:schemeClr val="bg2"/>
          </a:solidFill>
          <a:latin typeface="Arial" pitchFamily="34" charset="0"/>
          <a:ea typeface="Arial" charset="0"/>
          <a:cs typeface="Arial" pitchFamily="34" charset="0"/>
        </a:defRPr>
      </a:lvl4pPr>
      <a:lvl5pPr marL="987425" indent="-179388" algn="l" defTabSz="1038225" rtl="0" eaLnBrk="0" fontAlgn="base" hangingPunct="0">
        <a:spcBef>
          <a:spcPts val="300"/>
        </a:spcBef>
        <a:spcAft>
          <a:spcPts val="300"/>
        </a:spcAft>
        <a:buFont typeface="Arial" charset="0"/>
        <a:buChar char="•"/>
        <a:defRPr sz="1400" kern="1200">
          <a:solidFill>
            <a:schemeClr val="bg2"/>
          </a:solidFill>
          <a:latin typeface="Arial" pitchFamily="34" charset="0"/>
          <a:ea typeface="Arial" charset="0"/>
          <a:cs typeface="Arial" pitchFamily="34" charset="0"/>
        </a:defRPr>
      </a:lvl5pPr>
      <a:lvl6pPr marL="2856282" indent="-259662" algn="l" defTabSz="1038646" rtl="0" eaLnBrk="1" latinLnBrk="0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6pPr>
      <a:lvl7pPr marL="3375606" indent="-259662" algn="l" defTabSz="1038646" rtl="0" eaLnBrk="1" latinLnBrk="0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7pPr>
      <a:lvl8pPr marL="3894929" indent="-259662" algn="l" defTabSz="1038646" rtl="0" eaLnBrk="1" latinLnBrk="0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8pPr>
      <a:lvl9pPr marL="4414255" indent="-259662" algn="l" defTabSz="1038646" rtl="0" eaLnBrk="1" latinLnBrk="0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1038646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9325" algn="l" defTabSz="1038646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38646" algn="l" defTabSz="1038646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557973" algn="l" defTabSz="1038646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077297" algn="l" defTabSz="1038646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596618" algn="l" defTabSz="1038646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115941" algn="l" defTabSz="1038646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635269" algn="l" defTabSz="1038646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154590" algn="l" defTabSz="1038646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1" cy="1037715"/>
          </a:xfrm>
          <a:prstGeom prst="rect">
            <a:avLst/>
          </a:prstGeom>
        </p:spPr>
        <p:txBody>
          <a:bodyPr vert="horz" lIns="121917" tIns="60958" rIns="121917" bIns="60958" rtlCol="0" anchor="b" anchorCtr="0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561384"/>
            <a:ext cx="10515601" cy="4615581"/>
          </a:xfrm>
          <a:prstGeom prst="rect">
            <a:avLst/>
          </a:prstGeom>
        </p:spPr>
        <p:txBody>
          <a:bodyPr vert="horz" lIns="121917" tIns="60958" rIns="121917" bIns="60958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771889" y="6449509"/>
            <a:ext cx="1581912" cy="365125"/>
          </a:xfrm>
          <a:prstGeom prst="rect">
            <a:avLst/>
          </a:prstGeom>
        </p:spPr>
        <p:txBody>
          <a:bodyPr vert="horz" lIns="121917" tIns="60958" rIns="121917" bIns="60958" rtlCol="0" anchor="ctr"/>
          <a:lstStyle>
            <a:lvl1pPr algn="r">
              <a:defRPr sz="1600">
                <a:solidFill>
                  <a:srgbClr val="158BB9"/>
                </a:solidFill>
                <a:latin typeface="+mn-lt"/>
              </a:defRPr>
            </a:lvl1pPr>
          </a:lstStyle>
          <a:p>
            <a:pPr defTabSz="609585" eaLnBrk="0" fontAlgn="base" hangingPunct="0">
              <a:spcBef>
                <a:spcPct val="0"/>
              </a:spcBef>
              <a:spcAft>
                <a:spcPct val="0"/>
              </a:spcAft>
            </a:pPr>
            <a:fld id="{35FD804A-D16B-2A40-9A33-4E39FD5E05FA}" type="slidenum">
              <a:rPr lang="en-US" smtClean="0">
                <a:ea typeface="MS PGothic" panose="020B0600070205080204" pitchFamily="34" charset="-128"/>
              </a:rPr>
              <a:pPr defTabSz="609585" eaLnBrk="0" fontAlgn="base" hangingPunct="0">
                <a:spcBef>
                  <a:spcPct val="0"/>
                </a:spcBef>
                <a:spcAft>
                  <a:spcPct val="0"/>
                </a:spcAft>
              </a:pPr>
              <a:t>‹nr.›</a:t>
            </a:fld>
            <a:endParaRPr lang="en-US">
              <a:ea typeface="MS PGothic" panose="020B0600070205080204" pitchFamily="34" charset="-128"/>
            </a:endParaRPr>
          </a:p>
        </p:txBody>
      </p:sp>
      <p:cxnSp>
        <p:nvCxnSpPr>
          <p:cNvPr id="21" name="Straight Connector 20"/>
          <p:cNvCxnSpPr/>
          <p:nvPr userDrawn="1"/>
        </p:nvCxnSpPr>
        <p:spPr>
          <a:xfrm flipV="1">
            <a:off x="-24384" y="1025523"/>
            <a:ext cx="12216384" cy="35411"/>
          </a:xfrm>
          <a:prstGeom prst="line">
            <a:avLst/>
          </a:prstGeom>
          <a:ln w="25400">
            <a:solidFill>
              <a:srgbClr val="158BB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 userDrawn="1"/>
        </p:nvSpPr>
        <p:spPr>
          <a:xfrm>
            <a:off x="2300382" y="1104182"/>
            <a:ext cx="246280" cy="400105"/>
          </a:xfrm>
          <a:prstGeom prst="rect">
            <a:avLst/>
          </a:prstGeom>
          <a:noFill/>
        </p:spPr>
        <p:txBody>
          <a:bodyPr wrap="none" lIns="121917" tIns="60958" rIns="121917" bIns="60958" rtlCol="0">
            <a:spAutoFit/>
          </a:bodyPr>
          <a:lstStyle/>
          <a:p>
            <a:pPr defTabSz="609585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54575A"/>
              </a:solidFill>
              <a:latin typeface="Calibri" panose="020F0502020204030204" pitchFamily="34" charset="0"/>
              <a:ea typeface="MS PGothic" panose="020B0600070205080204" pitchFamily="34" charset="-128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9233" y="229168"/>
            <a:ext cx="1122613" cy="125355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8" t="-15270" r="69878" b="15270"/>
          <a:stretch/>
        </p:blipFill>
        <p:spPr>
          <a:xfrm>
            <a:off x="11241024" y="4702237"/>
            <a:ext cx="950977" cy="215576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4" t="39061" r="63943" b="-3533"/>
          <a:stretch/>
        </p:blipFill>
        <p:spPr>
          <a:xfrm rot="10800000">
            <a:off x="-12192" y="5462016"/>
            <a:ext cx="1075525" cy="1389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93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0" r:id="rId1"/>
    <p:sldLayoutId id="2147483861" r:id="rId2"/>
    <p:sldLayoutId id="2147483862" r:id="rId3"/>
    <p:sldLayoutId id="2147483863" r:id="rId4"/>
    <p:sldLayoutId id="2147483864" r:id="rId5"/>
    <p:sldLayoutId id="2147483865" r:id="rId6"/>
    <p:sldLayoutId id="2147483866" r:id="rId7"/>
    <p:sldLayoutId id="2147483867" r:id="rId8"/>
    <p:sldLayoutId id="2147483868" r:id="rId9"/>
    <p:sldLayoutId id="2147483869" r:id="rId10"/>
  </p:sldLayoutIdLst>
  <p:hf sldNum="0" hdr="0" dt="0"/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3700" kern="1200">
          <a:solidFill>
            <a:srgbClr val="158BB9"/>
          </a:solidFill>
          <a:latin typeface="+mj-lt"/>
          <a:ea typeface="+mj-ea"/>
          <a:cs typeface="+mj-cs"/>
        </a:defRPr>
      </a:lvl1pPr>
    </p:titleStyle>
    <p:bodyStyle>
      <a:lvl1pPr marL="304792" indent="-304792" algn="l" defTabSz="1219170" rtl="0" eaLnBrk="1" latinLnBrk="0" hangingPunct="1">
        <a:lnSpc>
          <a:spcPct val="90000"/>
        </a:lnSpc>
        <a:spcBef>
          <a:spcPts val="1333"/>
        </a:spcBef>
        <a:buClr>
          <a:srgbClr val="158BB9"/>
        </a:buClr>
        <a:buFont typeface="Arial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914377" indent="-304792" algn="l" defTabSz="1219170" rtl="0" eaLnBrk="1" latinLnBrk="0" hangingPunct="1">
        <a:lnSpc>
          <a:spcPct val="90000"/>
        </a:lnSpc>
        <a:spcBef>
          <a:spcPts val="667"/>
        </a:spcBef>
        <a:buClr>
          <a:srgbClr val="158BB9"/>
        </a:buClr>
        <a:buSzPct val="100000"/>
        <a:buFont typeface=".HelveticaNeueDeskInterface-Regular" charset="0"/>
        <a:buChar char="–"/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lnSpc>
          <a:spcPct val="90000"/>
        </a:lnSpc>
        <a:spcBef>
          <a:spcPts val="667"/>
        </a:spcBef>
        <a:buClr>
          <a:srgbClr val="158BB9"/>
        </a:buClr>
        <a:buFont typeface="Courier New" charset="0"/>
        <a:buChar char="o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lnSpc>
          <a:spcPct val="90000"/>
        </a:lnSpc>
        <a:spcBef>
          <a:spcPts val="667"/>
        </a:spcBef>
        <a:buClr>
          <a:srgbClr val="158BB9"/>
        </a:buClr>
        <a:buFont typeface=".HelveticaNeueDeskInterface-Regular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lnSpc>
          <a:spcPct val="90000"/>
        </a:lnSpc>
        <a:spcBef>
          <a:spcPts val="667"/>
        </a:spcBef>
        <a:buClr>
          <a:srgbClr val="158BB9"/>
        </a:buClr>
        <a:buFont typeface=".HelveticaNeueDeskInterface-Regular" charset="0"/>
        <a:buChar char="»"/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9"/>
          <p:cNvSpPr>
            <a:spLocks noChangeArrowheads="1"/>
          </p:cNvSpPr>
          <p:nvPr/>
        </p:nvSpPr>
        <p:spPr bwMode="auto">
          <a:xfrm>
            <a:off x="6096003" y="2"/>
            <a:ext cx="6094191" cy="164143"/>
          </a:xfrm>
          <a:prstGeom prst="rect">
            <a:avLst/>
          </a:prstGeom>
          <a:gradFill rotWithShape="1">
            <a:gsLst>
              <a:gs pos="0">
                <a:schemeClr val="folHlink">
                  <a:gamma/>
                  <a:tint val="0"/>
                  <a:invGamma/>
                  <a:alpha val="0"/>
                </a:schemeClr>
              </a:gs>
              <a:gs pos="100000">
                <a:schemeClr val="accent4">
                  <a:alpha val="37000"/>
                </a:schemeClr>
              </a:gs>
            </a:gsLst>
            <a:lin ang="0" scaled="1"/>
          </a:gradFill>
          <a:ln>
            <a:noFill/>
          </a:ln>
          <a:effectLst/>
        </p:spPr>
        <p:txBody>
          <a:bodyPr wrap="none" lIns="91412" tIns="45706" rIns="91412" bIns="45706" anchor="ctr"/>
          <a:lstStyle/>
          <a:p>
            <a:pPr defTabSz="1042744"/>
            <a:endParaRPr lang="nl-NL" sz="2000">
              <a:solidFill>
                <a:prstClr val="black"/>
              </a:solidFill>
            </a:endParaRPr>
          </a:p>
        </p:txBody>
      </p:sp>
      <p:sp>
        <p:nvSpPr>
          <p:cNvPr id="12" name="Rectangle 17"/>
          <p:cNvSpPr>
            <a:spLocks noChangeArrowheads="1"/>
          </p:cNvSpPr>
          <p:nvPr/>
        </p:nvSpPr>
        <p:spPr bwMode="auto">
          <a:xfrm>
            <a:off x="0" y="865353"/>
            <a:ext cx="4698698" cy="164143"/>
          </a:xfrm>
          <a:prstGeom prst="rect">
            <a:avLst/>
          </a:prstGeom>
          <a:gradFill rotWithShape="1">
            <a:gsLst>
              <a:gs pos="0">
                <a:schemeClr val="accent2">
                  <a:alpha val="50000"/>
                </a:schemeClr>
              </a:gs>
              <a:gs pos="100000">
                <a:srgbClr val="6CC0B8">
                  <a:gamma/>
                  <a:tint val="0"/>
                  <a:invGamma/>
                  <a:alpha val="0"/>
                </a:srgbClr>
              </a:gs>
            </a:gsLst>
            <a:lin ang="0" scaled="1"/>
          </a:gradFill>
          <a:ln>
            <a:noFill/>
          </a:ln>
          <a:effectLst/>
        </p:spPr>
        <p:txBody>
          <a:bodyPr wrap="none" lIns="91412" tIns="45706" rIns="91412" bIns="45706" anchor="ctr"/>
          <a:lstStyle/>
          <a:p>
            <a:pPr defTabSz="1042744"/>
            <a:endParaRPr lang="nl-NL" sz="2000">
              <a:solidFill>
                <a:prstClr val="black"/>
              </a:solidFill>
            </a:endParaRPr>
          </a:p>
        </p:txBody>
      </p:sp>
      <p:sp>
        <p:nvSpPr>
          <p:cNvPr id="13" name="Rectangle 20"/>
          <p:cNvSpPr>
            <a:spLocks noChangeArrowheads="1"/>
          </p:cNvSpPr>
          <p:nvPr/>
        </p:nvSpPr>
        <p:spPr bwMode="auto">
          <a:xfrm>
            <a:off x="1" y="1029495"/>
            <a:ext cx="2483289" cy="82071"/>
          </a:xfrm>
          <a:prstGeom prst="rect">
            <a:avLst/>
          </a:prstGeom>
          <a:gradFill rotWithShape="1">
            <a:gsLst>
              <a:gs pos="0">
                <a:schemeClr val="tx2"/>
              </a:gs>
              <a:gs pos="100000">
                <a:schemeClr val="accent1">
                  <a:gamma/>
                  <a:tint val="0"/>
                  <a:invGamma/>
                </a:schemeClr>
              </a:gs>
            </a:gsLst>
            <a:lin ang="0" scaled="1"/>
          </a:gradFill>
          <a:ln>
            <a:noFill/>
          </a:ln>
          <a:effectLst/>
        </p:spPr>
        <p:txBody>
          <a:bodyPr wrap="none" lIns="91412" tIns="45706" rIns="91412" bIns="45706" anchor="ctr"/>
          <a:lstStyle/>
          <a:p>
            <a:pPr defTabSz="1042744"/>
            <a:endParaRPr lang="nl-NL" sz="2000">
              <a:solidFill>
                <a:prstClr val="black"/>
              </a:solidFill>
            </a:endParaRPr>
          </a:p>
        </p:txBody>
      </p:sp>
      <p:sp>
        <p:nvSpPr>
          <p:cNvPr id="14" name="Rectangle 21"/>
          <p:cNvSpPr>
            <a:spLocks noChangeArrowheads="1"/>
          </p:cNvSpPr>
          <p:nvPr/>
        </p:nvSpPr>
        <p:spPr bwMode="auto">
          <a:xfrm>
            <a:off x="9460749" y="164145"/>
            <a:ext cx="2729444" cy="701207"/>
          </a:xfrm>
          <a:prstGeom prst="rect">
            <a:avLst/>
          </a:prstGeom>
          <a:gradFill rotWithShape="1">
            <a:gsLst>
              <a:gs pos="0">
                <a:srgbClr val="6CC0B8">
                  <a:gamma/>
                  <a:tint val="0"/>
                  <a:invGamma/>
                  <a:alpha val="0"/>
                </a:srgbClr>
              </a:gs>
              <a:gs pos="100000">
                <a:schemeClr val="accent2">
                  <a:alpha val="30000"/>
                </a:schemeClr>
              </a:gs>
            </a:gsLst>
            <a:lin ang="0" scaled="1"/>
          </a:gradFill>
          <a:ln>
            <a:noFill/>
          </a:ln>
          <a:effectLst/>
        </p:spPr>
        <p:txBody>
          <a:bodyPr wrap="none" lIns="91412" tIns="45706" rIns="91412" bIns="45706" anchor="ctr"/>
          <a:lstStyle/>
          <a:p>
            <a:pPr defTabSz="1042744"/>
            <a:endParaRPr lang="nl-NL" sz="2000">
              <a:solidFill>
                <a:prstClr val="black"/>
              </a:solidFill>
            </a:endParaRPr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472406" y="358525"/>
            <a:ext cx="11247192" cy="43601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nl-NL" noProof="0"/>
              <a:t>Klik om de stijl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1164055" y="1339061"/>
            <a:ext cx="9853512" cy="13849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nl-NL" noProof="0"/>
              <a:t>Klik om de modelstijlen te bewerken</a:t>
            </a:r>
          </a:p>
          <a:p>
            <a:pPr lvl="1"/>
            <a:r>
              <a:rPr lang="nl-NL" noProof="0"/>
              <a:t>Tweede niveau</a:t>
            </a:r>
          </a:p>
          <a:p>
            <a:pPr lvl="2"/>
            <a:r>
              <a:rPr lang="nl-NL" noProof="0"/>
              <a:t>Derde niveau</a:t>
            </a:r>
          </a:p>
          <a:p>
            <a:pPr lvl="3"/>
            <a:r>
              <a:rPr lang="nl-NL" noProof="0"/>
              <a:t>Vierde niveau</a:t>
            </a:r>
          </a:p>
          <a:p>
            <a:pPr lvl="4"/>
            <a:r>
              <a:rPr lang="nl-NL" noProof="0"/>
              <a:t>Vijfde niveau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11017567" y="6404030"/>
            <a:ext cx="702029" cy="16927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defTabSz="1042744"/>
            <a:fld id="{628851FD-7348-4D14-89DC-F33B33410CCB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 defTabSz="1042744"/>
              <a:t>‹nr.›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45805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1" r:id="rId1"/>
    <p:sldLayoutId id="2147483872" r:id="rId2"/>
    <p:sldLayoutId id="2147483873" r:id="rId3"/>
    <p:sldLayoutId id="2147483874" r:id="rId4"/>
    <p:sldLayoutId id="2147483875" r:id="rId5"/>
  </p:sldLayoutIdLst>
  <p:hf hdr="0" ftr="0" dt="0"/>
  <p:txStyles>
    <p:titleStyle>
      <a:lvl1pPr algn="l" defTabSz="1042744" rtl="0" eaLnBrk="1" latinLnBrk="0" hangingPunct="1">
        <a:lnSpc>
          <a:spcPts val="3400"/>
        </a:lnSpc>
        <a:spcBef>
          <a:spcPct val="0"/>
        </a:spcBef>
        <a:buNone/>
        <a:defRPr sz="2000" kern="1200">
          <a:solidFill>
            <a:schemeClr val="accent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444367" indent="-444367" algn="l" defTabSz="1042744" rtl="0" eaLnBrk="1" latinLnBrk="0" hangingPunct="1">
        <a:spcBef>
          <a:spcPts val="300"/>
        </a:spcBef>
        <a:spcAft>
          <a:spcPts val="300"/>
        </a:spcAft>
        <a:buFont typeface="Arial" pitchFamily="34" charset="0"/>
        <a:buNone/>
        <a:defRPr sz="1400" kern="1200">
          <a:solidFill>
            <a:schemeClr val="bg2"/>
          </a:solidFill>
          <a:latin typeface="Arial" pitchFamily="34" charset="0"/>
          <a:ea typeface="+mn-ea"/>
          <a:cs typeface="Arial" pitchFamily="34" charset="0"/>
        </a:defRPr>
      </a:lvl1pPr>
      <a:lvl2pPr marL="266619" indent="-266619" algn="l" defTabSz="1042744" rtl="0" eaLnBrk="1" latinLnBrk="0" hangingPunct="1">
        <a:spcBef>
          <a:spcPts val="300"/>
        </a:spcBef>
        <a:spcAft>
          <a:spcPts val="300"/>
        </a:spcAft>
        <a:buSzPct val="100000"/>
        <a:buFontTx/>
        <a:buBlip>
          <a:blip r:embed="rId7"/>
        </a:buBlip>
        <a:defRPr sz="1400" kern="1200">
          <a:solidFill>
            <a:schemeClr val="bg2"/>
          </a:solidFill>
          <a:latin typeface="Arial" pitchFamily="34" charset="0"/>
          <a:ea typeface="+mn-ea"/>
          <a:cs typeface="Arial" pitchFamily="34" charset="0"/>
        </a:defRPr>
      </a:lvl2pPr>
      <a:lvl3pPr marL="534828" indent="-250751" algn="l" defTabSz="1042744" rtl="0" eaLnBrk="1" latinLnBrk="0" hangingPunct="1">
        <a:spcBef>
          <a:spcPts val="300"/>
        </a:spcBef>
        <a:spcAft>
          <a:spcPts val="300"/>
        </a:spcAft>
        <a:buFont typeface="Arial" pitchFamily="34" charset="0"/>
        <a:buChar char="–"/>
        <a:defRPr sz="1400" kern="1200">
          <a:solidFill>
            <a:schemeClr val="bg2"/>
          </a:solidFill>
          <a:latin typeface="Arial" pitchFamily="34" charset="0"/>
          <a:ea typeface="+mn-ea"/>
          <a:cs typeface="Arial" pitchFamily="34" charset="0"/>
        </a:defRPr>
      </a:lvl3pPr>
      <a:lvl4pPr marL="801447" indent="-241226" algn="l" defTabSz="1042744" rtl="0" eaLnBrk="1" latinLnBrk="0" hangingPunct="1">
        <a:spcBef>
          <a:spcPts val="300"/>
        </a:spcBef>
        <a:spcAft>
          <a:spcPts val="300"/>
        </a:spcAft>
        <a:buFont typeface="Arial" pitchFamily="34" charset="0"/>
        <a:buChar char="–"/>
        <a:defRPr sz="1400" kern="1200">
          <a:solidFill>
            <a:schemeClr val="bg2"/>
          </a:solidFill>
          <a:latin typeface="Arial" pitchFamily="34" charset="0"/>
          <a:ea typeface="+mn-ea"/>
          <a:cs typeface="Arial" pitchFamily="34" charset="0"/>
        </a:defRPr>
      </a:lvl4pPr>
      <a:lvl5pPr marL="991890" indent="-180921" algn="l" defTabSz="1042744" rtl="0" eaLnBrk="1" latinLnBrk="0" hangingPunct="1">
        <a:spcBef>
          <a:spcPts val="300"/>
        </a:spcBef>
        <a:spcAft>
          <a:spcPts val="300"/>
        </a:spcAft>
        <a:buFont typeface="Arial" pitchFamily="34" charset="0"/>
        <a:buChar char="•"/>
        <a:defRPr sz="1400" kern="1200">
          <a:solidFill>
            <a:schemeClr val="bg2"/>
          </a:solidFill>
          <a:latin typeface="Arial" pitchFamily="34" charset="0"/>
          <a:ea typeface="+mn-ea"/>
          <a:cs typeface="Arial" pitchFamily="34" charset="0"/>
        </a:defRPr>
      </a:lvl5pPr>
      <a:lvl6pPr marL="2867543" indent="-260685" algn="l" defTabSz="1042744" rtl="0" eaLnBrk="1" latinLnBrk="0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6pPr>
      <a:lvl7pPr marL="3388913" indent="-260685" algn="l" defTabSz="1042744" rtl="0" eaLnBrk="1" latinLnBrk="0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7pPr>
      <a:lvl8pPr marL="3910285" indent="-260685" algn="l" defTabSz="1042744" rtl="0" eaLnBrk="1" latinLnBrk="0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8pPr>
      <a:lvl9pPr marL="4431655" indent="-260685" algn="l" defTabSz="1042744" rtl="0" eaLnBrk="1" latinLnBrk="0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1042744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21372" algn="l" defTabSz="1042744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42744" algn="l" defTabSz="1042744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64113" algn="l" defTabSz="1042744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85485" algn="l" defTabSz="1042744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606856" algn="l" defTabSz="1042744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128228" algn="l" defTabSz="1042744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649600" algn="l" defTabSz="1042744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170972" algn="l" defTabSz="1042744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1" descr="AA"/>
          <p:cNvPicPr>
            <a:picLocks noChangeAspect="1" noChangeArrowheads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304" y="6347093"/>
            <a:ext cx="1440000" cy="34862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kstvak 30"/>
          <p:cNvSpPr txBox="1"/>
          <p:nvPr userDrawn="1"/>
        </p:nvSpPr>
        <p:spPr>
          <a:xfrm>
            <a:off x="0" y="6963017"/>
            <a:ext cx="12192000" cy="276886"/>
          </a:xfrm>
          <a:prstGeom prst="rect">
            <a:avLst/>
          </a:prstGeom>
          <a:noFill/>
        </p:spPr>
        <p:txBody>
          <a:bodyPr wrap="square" lIns="91328" tIns="45664" rIns="91328" bIns="45664" rtlCol="0">
            <a:spAutoFit/>
          </a:bodyPr>
          <a:lstStyle/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Univers 45 Light" pitchFamily="2" charset="0"/>
              </a:rPr>
              <a:t>Template of Change Management Team - IT Solution – Enjoy the use and Dare to Change!</a:t>
            </a:r>
          </a:p>
        </p:txBody>
      </p:sp>
    </p:spTree>
    <p:extLst>
      <p:ext uri="{BB962C8B-B14F-4D97-AF65-F5344CB8AC3E}">
        <p14:creationId xmlns:p14="http://schemas.microsoft.com/office/powerpoint/2010/main" val="1728237266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889" r:id="rId1"/>
    <p:sldLayoutId id="2147483890" r:id="rId2"/>
    <p:sldLayoutId id="2147483891" r:id="rId3"/>
    <p:sldLayoutId id="2147483892" r:id="rId4"/>
    <p:sldLayoutId id="2147483893" r:id="rId5"/>
    <p:sldLayoutId id="2147483895" r:id="rId6"/>
    <p:sldLayoutId id="2147483896" r:id="rId7"/>
    <p:sldLayoutId id="2147483897" r:id="rId8"/>
  </p:sldLayoutIdLst>
  <p:hf sldNum="0" hdr="0" ftr="0" dt="0"/>
  <p:txStyles>
    <p:titleStyle>
      <a:lvl1pPr algn="l" defTabSz="815209" rtl="0" eaLnBrk="1" fontAlgn="base" hangingPunct="1">
        <a:lnSpc>
          <a:spcPts val="1877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+mj-lt"/>
          <a:ea typeface="+mj-ea"/>
          <a:cs typeface="+mj-cs"/>
        </a:defRPr>
      </a:lvl1pPr>
      <a:lvl2pPr algn="l" defTabSz="815209" rtl="0" eaLnBrk="1" fontAlgn="base" hangingPunct="1">
        <a:lnSpc>
          <a:spcPts val="1877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Arial" charset="0"/>
          <a:cs typeface="Arial" charset="0"/>
        </a:defRPr>
      </a:lvl2pPr>
      <a:lvl3pPr algn="l" defTabSz="815209" rtl="0" eaLnBrk="1" fontAlgn="base" hangingPunct="1">
        <a:lnSpc>
          <a:spcPts val="1877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Arial" charset="0"/>
          <a:cs typeface="Arial" charset="0"/>
        </a:defRPr>
      </a:lvl3pPr>
      <a:lvl4pPr algn="l" defTabSz="815209" rtl="0" eaLnBrk="1" fontAlgn="base" hangingPunct="1">
        <a:lnSpc>
          <a:spcPts val="1877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Arial" charset="0"/>
          <a:cs typeface="Arial" charset="0"/>
        </a:defRPr>
      </a:lvl4pPr>
      <a:lvl5pPr algn="l" defTabSz="815209" rtl="0" eaLnBrk="1" fontAlgn="base" hangingPunct="1">
        <a:lnSpc>
          <a:spcPts val="1877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Arial" charset="0"/>
          <a:cs typeface="Arial" charset="0"/>
        </a:defRPr>
      </a:lvl5pPr>
      <a:lvl6pPr marL="357353" algn="l" defTabSz="815209" rtl="0" eaLnBrk="1" fontAlgn="base" hangingPunct="1">
        <a:lnSpc>
          <a:spcPts val="1877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Arial" charset="0"/>
          <a:cs typeface="Arial" charset="0"/>
        </a:defRPr>
      </a:lvl6pPr>
      <a:lvl7pPr marL="714702" algn="l" defTabSz="815209" rtl="0" eaLnBrk="1" fontAlgn="base" hangingPunct="1">
        <a:lnSpc>
          <a:spcPts val="1877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Arial" charset="0"/>
          <a:cs typeface="Arial" charset="0"/>
        </a:defRPr>
      </a:lvl7pPr>
      <a:lvl8pPr marL="1072055" algn="l" defTabSz="815209" rtl="0" eaLnBrk="1" fontAlgn="base" hangingPunct="1">
        <a:lnSpc>
          <a:spcPts val="1877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Arial" charset="0"/>
          <a:cs typeface="Arial" charset="0"/>
        </a:defRPr>
      </a:lvl8pPr>
      <a:lvl9pPr marL="1429408" algn="l" defTabSz="815209" rtl="0" eaLnBrk="1" fontAlgn="base" hangingPunct="1">
        <a:lnSpc>
          <a:spcPts val="1877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Arial" charset="0"/>
          <a:cs typeface="Arial" charset="0"/>
        </a:defRPr>
      </a:lvl9pPr>
    </p:titleStyle>
    <p:bodyStyle>
      <a:lvl1pPr algn="l" defTabSz="795355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Wingdings 3" pitchFamily="18" charset="2"/>
        <a:defRPr sz="800" b="1">
          <a:solidFill>
            <a:schemeClr val="bg1"/>
          </a:solidFill>
          <a:latin typeface="+mn-lt"/>
          <a:ea typeface="+mn-ea"/>
          <a:cs typeface="+mn-cs"/>
        </a:defRPr>
      </a:lvl1pPr>
      <a:lvl2pPr marL="1243" algn="l" defTabSz="795355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Wingdings 3" pitchFamily="18" charset="2"/>
        <a:defRPr sz="800">
          <a:solidFill>
            <a:schemeClr val="hlink"/>
          </a:solidFill>
          <a:latin typeface="+mn-lt"/>
          <a:cs typeface="+mn-cs"/>
        </a:defRPr>
      </a:lvl2pPr>
      <a:lvl3pPr marL="208455" indent="-205975" algn="l" defTabSz="795355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Wingdings 3" pitchFamily="18" charset="2"/>
        <a:buChar char="}"/>
        <a:defRPr sz="800">
          <a:solidFill>
            <a:schemeClr val="hlink"/>
          </a:solidFill>
          <a:latin typeface="+mn-lt"/>
          <a:cs typeface="+mn-cs"/>
        </a:defRPr>
      </a:lvl3pPr>
      <a:lvl4pPr marL="425595" indent="-215899" algn="l" defTabSz="795355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Arial" charset="0"/>
        <a:buChar char="−"/>
        <a:defRPr sz="800">
          <a:solidFill>
            <a:schemeClr val="hlink"/>
          </a:solidFill>
          <a:latin typeface="+mn-lt"/>
          <a:cs typeface="+mn-cs"/>
        </a:defRPr>
      </a:lvl4pPr>
      <a:lvl5pPr marL="632811" indent="-205975" algn="l" defTabSz="795355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Arial" charset="0"/>
        <a:buChar char="−"/>
        <a:defRPr sz="800">
          <a:solidFill>
            <a:schemeClr val="hlink"/>
          </a:solidFill>
          <a:latin typeface="+mn-lt"/>
          <a:cs typeface="+mn-cs"/>
        </a:defRPr>
      </a:lvl5pPr>
      <a:lvl6pPr marL="990162" indent="-205975" algn="l" defTabSz="795355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Arial" charset="0"/>
        <a:buChar char="−"/>
        <a:defRPr sz="800">
          <a:solidFill>
            <a:schemeClr val="hlink"/>
          </a:solidFill>
          <a:latin typeface="+mn-lt"/>
          <a:cs typeface="+mn-cs"/>
        </a:defRPr>
      </a:lvl6pPr>
      <a:lvl7pPr marL="1347514" indent="-205975" algn="l" defTabSz="795355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Arial" charset="0"/>
        <a:buChar char="−"/>
        <a:defRPr sz="800">
          <a:solidFill>
            <a:schemeClr val="hlink"/>
          </a:solidFill>
          <a:latin typeface="+mn-lt"/>
          <a:cs typeface="+mn-cs"/>
        </a:defRPr>
      </a:lvl7pPr>
      <a:lvl8pPr marL="1704866" indent="-205975" algn="l" defTabSz="795355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Arial" charset="0"/>
        <a:buChar char="−"/>
        <a:defRPr sz="800">
          <a:solidFill>
            <a:schemeClr val="hlink"/>
          </a:solidFill>
          <a:latin typeface="+mn-lt"/>
          <a:cs typeface="+mn-cs"/>
        </a:defRPr>
      </a:lvl8pPr>
      <a:lvl9pPr marL="2062217" indent="-205975" algn="l" defTabSz="795355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Arial" charset="0"/>
        <a:buChar char="−"/>
        <a:defRPr sz="800">
          <a:solidFill>
            <a:schemeClr val="hlink"/>
          </a:solidFill>
          <a:latin typeface="+mn-lt"/>
          <a:cs typeface="+mn-cs"/>
        </a:defRPr>
      </a:lvl9pPr>
    </p:bodyStyle>
    <p:otherStyle>
      <a:defPPr>
        <a:defRPr lang="nl-NL"/>
      </a:defPPr>
      <a:lvl1pPr marL="0" algn="l" defTabSz="71470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57353" algn="l" defTabSz="71470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714702" algn="l" defTabSz="71470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72055" algn="l" defTabSz="71470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429408" algn="l" defTabSz="71470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86759" algn="l" defTabSz="71470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144111" algn="l" defTabSz="71470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01463" algn="l" defTabSz="71470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858813" algn="l" defTabSz="71470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8.xml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5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8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8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8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8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8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8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8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hyperlink" Target="https://p-bitbucket.nl.eu.abnamro.com:7999/projects/COESD/repos/java-triangle" TargetMode="External"/><Relationship Id="rId1" Type="http://schemas.openxmlformats.org/officeDocument/2006/relationships/slideLayout" Target="../slideLayouts/slideLayout5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58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58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9011920" y="3624762"/>
            <a:ext cx="3251200" cy="1383888"/>
          </a:xfrm>
        </p:spPr>
        <p:txBody>
          <a:bodyPr anchor="ctr"/>
          <a:lstStyle/>
          <a:p>
            <a:r>
              <a:rPr lang="en-GB" b="1"/>
              <a:t> </a:t>
            </a:r>
          </a:p>
        </p:txBody>
      </p:sp>
      <p:sp>
        <p:nvSpPr>
          <p:cNvPr id="8" name="Title 4"/>
          <p:cNvSpPr>
            <a:spLocks noGrp="1"/>
          </p:cNvSpPr>
          <p:nvPr>
            <p:ph type="ctrTitle"/>
          </p:nvPr>
        </p:nvSpPr>
        <p:spPr>
          <a:xfrm>
            <a:off x="48013" y="3789040"/>
            <a:ext cx="8568267" cy="1035616"/>
          </a:xfrm>
        </p:spPr>
        <p:txBody>
          <a:bodyPr anchor="t"/>
          <a:lstStyle/>
          <a:p>
            <a:r>
              <a:rPr lang="en-GB" sz="2800" dirty="0"/>
              <a:t>OCP Chapter 11</a:t>
            </a:r>
            <a:br>
              <a:rPr lang="en-GB" sz="2800" dirty="0"/>
            </a:br>
            <a:endParaRPr lang="en-US" sz="2800" dirty="0"/>
          </a:p>
        </p:txBody>
      </p:sp>
      <p:sp>
        <p:nvSpPr>
          <p:cNvPr id="2" name="TextBox 1"/>
          <p:cNvSpPr txBox="1"/>
          <p:nvPr/>
        </p:nvSpPr>
        <p:spPr>
          <a:xfrm>
            <a:off x="9336360" y="3501008"/>
            <a:ext cx="2736304" cy="785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9286"/>
                </a:solidFill>
              </a:rPr>
              <a:t>Roger Janssen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009286"/>
                </a:solidFill>
              </a:rPr>
              <a:t>CodeBoosters</a:t>
            </a:r>
            <a:endParaRPr lang="en-US" sz="1600" dirty="0">
              <a:solidFill>
                <a:srgbClr val="00928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37062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1E20421-E6C0-498C-AE7D-42F04816B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88640"/>
            <a:ext cx="11883392" cy="505064"/>
          </a:xfrm>
        </p:spPr>
        <p:txBody>
          <a:bodyPr/>
          <a:lstStyle/>
          <a:p>
            <a:pPr defTabSz="796339">
              <a:spcAft>
                <a:spcPct val="40000"/>
              </a:spcAft>
              <a:buClr>
                <a:schemeClr val="hlink"/>
              </a:buClr>
              <a:buFont typeface="Wingdings 3" pitchFamily="18" charset="2"/>
            </a:pPr>
            <a:r>
              <a:rPr lang="en-GB" sz="2400" dirty="0">
                <a:solidFill>
                  <a:schemeClr val="bg2"/>
                </a:solidFill>
                <a:ea typeface="+mn-ea"/>
                <a:cs typeface="+mn-cs"/>
              </a:rPr>
              <a:t>OCP CH11 Modules</a:t>
            </a:r>
            <a:endParaRPr lang="en-US" sz="2400" dirty="0">
              <a:solidFill>
                <a:schemeClr val="bg2"/>
              </a:solidFill>
              <a:ea typeface="+mn-ea"/>
              <a:cs typeface="+mn-cs"/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6737FBF6-76D9-AD49-84EE-40C518560441}"/>
              </a:ext>
            </a:extLst>
          </p:cNvPr>
          <p:cNvSpPr txBox="1"/>
          <p:nvPr/>
        </p:nvSpPr>
        <p:spPr>
          <a:xfrm>
            <a:off x="1590782" y="1520785"/>
            <a:ext cx="9010436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 err="1"/>
              <a:t>Keywords</a:t>
            </a:r>
            <a:r>
              <a:rPr lang="nl-NL" sz="2800" dirty="0"/>
              <a:t> </a:t>
            </a:r>
            <a:r>
              <a:rPr lang="nl-NL" sz="2800" dirty="0" err="1"/>
              <a:t>for</a:t>
            </a:r>
            <a:r>
              <a:rPr lang="nl-NL" sz="2800" dirty="0"/>
              <a:t> module-info file</a:t>
            </a:r>
          </a:p>
          <a:p>
            <a:endParaRPr lang="nl-NL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2800" dirty="0"/>
              <a:t>exports &lt;package name&gt;: </a:t>
            </a:r>
            <a:r>
              <a:rPr lang="nl-NL" sz="2800" dirty="0" err="1"/>
              <a:t>exposes</a:t>
            </a:r>
            <a:r>
              <a:rPr lang="nl-NL" sz="2800" dirty="0"/>
              <a:t> a </a:t>
            </a:r>
            <a:r>
              <a:rPr lang="nl-NL" sz="2800" i="1" dirty="0"/>
              <a:t>package</a:t>
            </a:r>
            <a:r>
              <a:rPr lang="nl-NL" sz="2800" dirty="0"/>
              <a:t> </a:t>
            </a:r>
            <a:r>
              <a:rPr lang="nl-NL" sz="2800" dirty="0" err="1"/>
              <a:t>to</a:t>
            </a:r>
            <a:r>
              <a:rPr lang="nl-NL" sz="2800" dirty="0"/>
              <a:t> </a:t>
            </a:r>
            <a:r>
              <a:rPr lang="nl-NL" sz="2800" dirty="0" err="1"/>
              <a:t>other</a:t>
            </a:r>
            <a:r>
              <a:rPr lang="nl-NL" sz="2800" dirty="0"/>
              <a:t> modules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nl-NL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2800" dirty="0" err="1"/>
              <a:t>requires</a:t>
            </a:r>
            <a:r>
              <a:rPr lang="nl-NL" sz="2800" dirty="0"/>
              <a:t> &lt;module name&gt;: </a:t>
            </a:r>
            <a:r>
              <a:rPr lang="nl-NL" sz="2800" dirty="0" err="1"/>
              <a:t>adds</a:t>
            </a:r>
            <a:r>
              <a:rPr lang="nl-NL" sz="2800" dirty="0"/>
              <a:t> a </a:t>
            </a:r>
            <a:r>
              <a:rPr lang="nl-NL" sz="2800" dirty="0" err="1"/>
              <a:t>dependency</a:t>
            </a:r>
            <a:r>
              <a:rPr lang="nl-NL" sz="2800" dirty="0"/>
              <a:t> </a:t>
            </a:r>
            <a:r>
              <a:rPr lang="nl-NL" sz="2800" dirty="0" err="1"/>
              <a:t>upon</a:t>
            </a:r>
            <a:r>
              <a:rPr lang="nl-NL" sz="2800" dirty="0"/>
              <a:t> </a:t>
            </a:r>
            <a:r>
              <a:rPr lang="nl-NL" sz="2800" dirty="0" err="1"/>
              <a:t>another</a:t>
            </a:r>
            <a:r>
              <a:rPr lang="nl-NL" sz="2800" dirty="0"/>
              <a:t> </a:t>
            </a:r>
            <a:r>
              <a:rPr lang="nl-NL" sz="2800" i="1" dirty="0"/>
              <a:t>module</a:t>
            </a:r>
          </a:p>
          <a:p>
            <a:endParaRPr lang="nl-NL" sz="2800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5927906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1E20421-E6C0-498C-AE7D-42F04816B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88640"/>
            <a:ext cx="11883392" cy="505064"/>
          </a:xfrm>
        </p:spPr>
        <p:txBody>
          <a:bodyPr/>
          <a:lstStyle/>
          <a:p>
            <a:pPr defTabSz="796339">
              <a:spcAft>
                <a:spcPct val="40000"/>
              </a:spcAft>
              <a:buClr>
                <a:schemeClr val="hlink"/>
              </a:buClr>
              <a:buFont typeface="Wingdings 3" pitchFamily="18" charset="2"/>
            </a:pPr>
            <a:r>
              <a:rPr lang="en-GB" sz="2400" dirty="0">
                <a:solidFill>
                  <a:schemeClr val="bg2"/>
                </a:solidFill>
                <a:ea typeface="+mn-ea"/>
                <a:cs typeface="+mn-cs"/>
              </a:rPr>
              <a:t>OCP CH11 Modules</a:t>
            </a:r>
            <a:endParaRPr lang="en-US" sz="2400" dirty="0">
              <a:solidFill>
                <a:schemeClr val="bg2"/>
              </a:solidFill>
              <a:ea typeface="+mn-ea"/>
              <a:cs typeface="+mn-cs"/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6737FBF6-76D9-AD49-84EE-40C518560441}"/>
              </a:ext>
            </a:extLst>
          </p:cNvPr>
          <p:cNvSpPr txBox="1"/>
          <p:nvPr/>
        </p:nvSpPr>
        <p:spPr>
          <a:xfrm>
            <a:off x="1590782" y="1335004"/>
            <a:ext cx="9010436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 err="1"/>
              <a:t>Keywords</a:t>
            </a:r>
            <a:r>
              <a:rPr lang="nl-NL" sz="2800" dirty="0"/>
              <a:t> </a:t>
            </a:r>
            <a:r>
              <a:rPr lang="nl-NL" sz="2800" dirty="0" err="1"/>
              <a:t>for</a:t>
            </a:r>
            <a:r>
              <a:rPr lang="nl-NL" sz="2800" dirty="0"/>
              <a:t> module-info file (OCP CH17)</a:t>
            </a:r>
          </a:p>
          <a:p>
            <a:endParaRPr lang="nl-NL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2800" dirty="0" err="1"/>
              <a:t>provides</a:t>
            </a:r>
            <a:r>
              <a:rPr lang="nl-NL" sz="2800" dirty="0"/>
              <a:t> &lt;interface&gt; </a:t>
            </a:r>
            <a:r>
              <a:rPr lang="nl-NL" sz="2800" dirty="0" err="1"/>
              <a:t>with</a:t>
            </a:r>
            <a:r>
              <a:rPr lang="nl-NL" sz="2800" dirty="0"/>
              <a:t> &lt;</a:t>
            </a:r>
            <a:r>
              <a:rPr lang="nl-NL" sz="2800" dirty="0" err="1"/>
              <a:t>implementation</a:t>
            </a:r>
            <a:r>
              <a:rPr lang="nl-NL" sz="2800" dirty="0"/>
              <a:t>&gt; : </a:t>
            </a:r>
            <a:r>
              <a:rPr lang="nl-NL" sz="2800" dirty="0" err="1"/>
              <a:t>specifies</a:t>
            </a:r>
            <a:r>
              <a:rPr lang="nl-NL" sz="2800" dirty="0"/>
              <a:t> </a:t>
            </a:r>
            <a:r>
              <a:rPr lang="nl-NL" sz="2800" dirty="0" err="1"/>
              <a:t>that</a:t>
            </a:r>
            <a:r>
              <a:rPr lang="nl-NL" sz="2800" dirty="0"/>
              <a:t> a class </a:t>
            </a:r>
            <a:r>
              <a:rPr lang="nl-NL" sz="2800" dirty="0" err="1"/>
              <a:t>provides</a:t>
            </a:r>
            <a:r>
              <a:rPr lang="nl-NL" sz="2800" dirty="0"/>
              <a:t> </a:t>
            </a:r>
            <a:r>
              <a:rPr lang="nl-NL" sz="2800" dirty="0" err="1"/>
              <a:t>an</a:t>
            </a:r>
            <a:r>
              <a:rPr lang="nl-NL" sz="2800" dirty="0"/>
              <a:t> </a:t>
            </a:r>
            <a:r>
              <a:rPr lang="nl-NL" sz="2800" dirty="0" err="1"/>
              <a:t>implementation</a:t>
            </a:r>
            <a:r>
              <a:rPr lang="nl-NL" sz="2800" dirty="0"/>
              <a:t> of a service interface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2800" dirty="0" err="1"/>
              <a:t>uses</a:t>
            </a:r>
            <a:r>
              <a:rPr lang="nl-NL" sz="2800" dirty="0"/>
              <a:t> &lt;interface&gt;: </a:t>
            </a:r>
            <a:r>
              <a:rPr lang="nl-NL" sz="2800" dirty="0" err="1"/>
              <a:t>specifies</a:t>
            </a:r>
            <a:r>
              <a:rPr lang="nl-NL" sz="2800" dirty="0"/>
              <a:t> </a:t>
            </a:r>
            <a:r>
              <a:rPr lang="nl-NL" sz="2800" dirty="0" err="1"/>
              <a:t>that</a:t>
            </a:r>
            <a:r>
              <a:rPr lang="nl-NL" sz="2800" dirty="0"/>
              <a:t> a module is </a:t>
            </a:r>
            <a:r>
              <a:rPr lang="nl-NL" sz="2800" dirty="0" err="1"/>
              <a:t>relying</a:t>
            </a:r>
            <a:r>
              <a:rPr lang="nl-NL" sz="2800" dirty="0"/>
              <a:t> on a service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2800" dirty="0" err="1"/>
              <a:t>opens</a:t>
            </a:r>
            <a:r>
              <a:rPr lang="nl-NL" sz="2800" dirty="0"/>
              <a:t> : </a:t>
            </a:r>
            <a:r>
              <a:rPr lang="nl-NL" sz="2800" dirty="0" err="1"/>
              <a:t>opens</a:t>
            </a:r>
            <a:r>
              <a:rPr lang="nl-NL" sz="2800" dirty="0"/>
              <a:t> a package </a:t>
            </a:r>
            <a:r>
              <a:rPr lang="nl-NL" sz="2800" dirty="0" err="1"/>
              <a:t>for</a:t>
            </a:r>
            <a:r>
              <a:rPr lang="nl-NL" sz="2800" dirty="0"/>
              <a:t> </a:t>
            </a:r>
            <a:r>
              <a:rPr lang="nl-NL" sz="2800" dirty="0" err="1"/>
              <a:t>reflection</a:t>
            </a:r>
            <a:endParaRPr lang="nl-NL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5320006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1E20421-E6C0-498C-AE7D-42F04816B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88640"/>
            <a:ext cx="11883392" cy="505064"/>
          </a:xfrm>
        </p:spPr>
        <p:txBody>
          <a:bodyPr/>
          <a:lstStyle/>
          <a:p>
            <a:pPr defTabSz="796339">
              <a:spcAft>
                <a:spcPct val="40000"/>
              </a:spcAft>
              <a:buClr>
                <a:schemeClr val="hlink"/>
              </a:buClr>
              <a:buFont typeface="Wingdings 3" pitchFamily="18" charset="2"/>
            </a:pPr>
            <a:r>
              <a:rPr lang="en-GB" sz="2400" dirty="0">
                <a:solidFill>
                  <a:schemeClr val="bg2"/>
                </a:solidFill>
                <a:ea typeface="+mn-ea"/>
                <a:cs typeface="+mn-cs"/>
              </a:rPr>
              <a:t>OCP CH11 Modules</a:t>
            </a:r>
            <a:endParaRPr lang="en-US" sz="2400" dirty="0">
              <a:solidFill>
                <a:schemeClr val="bg2"/>
              </a:solidFill>
              <a:ea typeface="+mn-ea"/>
              <a:cs typeface="+mn-cs"/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6737FBF6-76D9-AD49-84EE-40C518560441}"/>
              </a:ext>
            </a:extLst>
          </p:cNvPr>
          <p:cNvSpPr txBox="1"/>
          <p:nvPr/>
        </p:nvSpPr>
        <p:spPr>
          <a:xfrm>
            <a:off x="1405089" y="989558"/>
            <a:ext cx="901043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/>
              <a:t>Question</a:t>
            </a:r>
          </a:p>
          <a:p>
            <a:endParaRPr lang="nl-NL" sz="2800" dirty="0"/>
          </a:p>
          <a:p>
            <a:r>
              <a:rPr lang="nl-NL" sz="2800" dirty="0" err="1"/>
              <a:t>Can</a:t>
            </a:r>
            <a:r>
              <a:rPr lang="nl-NL" sz="2800" dirty="0"/>
              <a:t> </a:t>
            </a:r>
            <a:r>
              <a:rPr lang="nl-NL" sz="2800" dirty="0" err="1"/>
              <a:t>you</a:t>
            </a:r>
            <a:r>
              <a:rPr lang="nl-NL" sz="2800" dirty="0"/>
              <a:t> </a:t>
            </a:r>
            <a:r>
              <a:rPr lang="nl-NL" sz="2800" dirty="0" err="1"/>
              <a:t>use</a:t>
            </a:r>
            <a:r>
              <a:rPr lang="nl-NL" sz="2800" dirty="0"/>
              <a:t> </a:t>
            </a:r>
            <a:r>
              <a:rPr lang="nl-NL" sz="2800" dirty="0" err="1"/>
              <a:t>the</a:t>
            </a:r>
            <a:r>
              <a:rPr lang="nl-NL" sz="2800" dirty="0"/>
              <a:t> </a:t>
            </a:r>
            <a:r>
              <a:rPr lang="nl-NL" sz="2800" dirty="0" err="1"/>
              <a:t>keywords</a:t>
            </a:r>
            <a:r>
              <a:rPr lang="nl-NL" sz="2800" dirty="0"/>
              <a:t> </a:t>
            </a:r>
            <a:r>
              <a:rPr lang="nl-NL" sz="2800" dirty="0" err="1"/>
              <a:t>from</a:t>
            </a:r>
            <a:r>
              <a:rPr lang="nl-NL" sz="2800" dirty="0"/>
              <a:t> </a:t>
            </a:r>
            <a:r>
              <a:rPr lang="nl-NL" sz="2800" dirty="0" err="1"/>
              <a:t>the</a:t>
            </a:r>
            <a:r>
              <a:rPr lang="nl-NL" sz="2800" dirty="0"/>
              <a:t> module-info file in Java classes?</a:t>
            </a: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E7C5E7F2-EC4C-F846-A44A-9C940905817B}"/>
              </a:ext>
            </a:extLst>
          </p:cNvPr>
          <p:cNvSpPr txBox="1"/>
          <p:nvPr/>
        </p:nvSpPr>
        <p:spPr>
          <a:xfrm>
            <a:off x="1405089" y="3101294"/>
            <a:ext cx="9010436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 err="1"/>
              <a:t>Answer</a:t>
            </a:r>
            <a:endParaRPr lang="nl-NL" sz="2800" dirty="0"/>
          </a:p>
          <a:p>
            <a:endParaRPr lang="nl-NL" sz="2800" dirty="0"/>
          </a:p>
          <a:p>
            <a:r>
              <a:rPr lang="nl-NL" sz="2800" dirty="0"/>
              <a:t>Yes.. but </a:t>
            </a:r>
            <a:r>
              <a:rPr lang="nl-NL" sz="2800" dirty="0" err="1"/>
              <a:t>not</a:t>
            </a:r>
            <a:r>
              <a:rPr lang="nl-NL" sz="2800" dirty="0"/>
              <a:t> as </a:t>
            </a:r>
            <a:r>
              <a:rPr lang="nl-NL" sz="2800" dirty="0" err="1"/>
              <a:t>keywords</a:t>
            </a:r>
            <a:r>
              <a:rPr lang="nl-NL" sz="2800" dirty="0"/>
              <a:t>! </a:t>
            </a:r>
            <a:r>
              <a:rPr lang="nl-NL" sz="2800" dirty="0" err="1"/>
              <a:t>You</a:t>
            </a:r>
            <a:r>
              <a:rPr lang="nl-NL" sz="2800" dirty="0"/>
              <a:t> </a:t>
            </a:r>
            <a:r>
              <a:rPr lang="nl-NL" sz="2800" dirty="0" err="1"/>
              <a:t>can</a:t>
            </a:r>
            <a:r>
              <a:rPr lang="nl-NL" sz="2800" dirty="0"/>
              <a:t> </a:t>
            </a:r>
            <a:r>
              <a:rPr lang="nl-NL" sz="2800" dirty="0" err="1"/>
              <a:t>use</a:t>
            </a:r>
            <a:r>
              <a:rPr lang="nl-NL" sz="2800" dirty="0"/>
              <a:t> </a:t>
            </a:r>
            <a:r>
              <a:rPr lang="nl-NL" sz="2800" dirty="0" err="1"/>
              <a:t>them</a:t>
            </a:r>
            <a:r>
              <a:rPr lang="nl-NL" sz="2800" dirty="0"/>
              <a:t> as </a:t>
            </a:r>
            <a:r>
              <a:rPr lang="nl-NL" sz="2800" dirty="0" err="1"/>
              <a:t>variable</a:t>
            </a:r>
            <a:r>
              <a:rPr lang="nl-NL" sz="2800" dirty="0"/>
              <a:t> / parameter </a:t>
            </a:r>
            <a:r>
              <a:rPr lang="nl-NL" sz="2800" dirty="0" err="1"/>
              <a:t>names</a:t>
            </a:r>
            <a:r>
              <a:rPr lang="nl-NL" sz="2800" dirty="0"/>
              <a:t>!</a:t>
            </a:r>
          </a:p>
          <a:p>
            <a:endParaRPr lang="nl-NL" sz="2800" dirty="0"/>
          </a:p>
          <a:p>
            <a:r>
              <a:rPr lang="nl-NL" sz="2800" dirty="0"/>
              <a:t>These </a:t>
            </a:r>
            <a:r>
              <a:rPr lang="nl-NL" sz="2800" dirty="0" err="1"/>
              <a:t>keywords</a:t>
            </a:r>
            <a:r>
              <a:rPr lang="nl-NL" sz="2800" dirty="0"/>
              <a:t> are </a:t>
            </a:r>
            <a:r>
              <a:rPr lang="nl-NL" sz="2800" dirty="0" err="1"/>
              <a:t>actually</a:t>
            </a:r>
            <a:r>
              <a:rPr lang="nl-NL" sz="2800" dirty="0"/>
              <a:t> </a:t>
            </a:r>
            <a:r>
              <a:rPr lang="nl-NL" sz="2800" dirty="0" err="1"/>
              <a:t>called</a:t>
            </a:r>
            <a:r>
              <a:rPr lang="nl-NL" sz="2800" dirty="0"/>
              <a:t> </a:t>
            </a:r>
            <a:r>
              <a:rPr lang="nl-NL" sz="2800" b="1" i="1" dirty="0" err="1"/>
              <a:t>directives</a:t>
            </a:r>
            <a:r>
              <a:rPr lang="nl-NL" sz="2800" dirty="0"/>
              <a:t> </a:t>
            </a:r>
            <a:r>
              <a:rPr lang="nl-NL" sz="2800" dirty="0" err="1"/>
              <a:t>and</a:t>
            </a:r>
            <a:r>
              <a:rPr lang="nl-NL" sz="2800" dirty="0"/>
              <a:t> </a:t>
            </a:r>
            <a:r>
              <a:rPr lang="nl-NL" sz="2800" dirty="0" err="1"/>
              <a:t>only</a:t>
            </a:r>
            <a:r>
              <a:rPr lang="nl-NL" sz="2800" dirty="0"/>
              <a:t> have a </a:t>
            </a:r>
            <a:r>
              <a:rPr lang="nl-NL" sz="2800" dirty="0" err="1"/>
              <a:t>meaning</a:t>
            </a:r>
            <a:r>
              <a:rPr lang="nl-NL" sz="2800" dirty="0"/>
              <a:t> in a </a:t>
            </a:r>
            <a:r>
              <a:rPr lang="nl-NL" sz="2800" b="1" i="1" dirty="0"/>
              <a:t>module-info</a:t>
            </a:r>
            <a:r>
              <a:rPr lang="nl-NL" sz="2800" dirty="0"/>
              <a:t> file.</a:t>
            </a:r>
          </a:p>
        </p:txBody>
      </p:sp>
    </p:spTree>
    <p:extLst>
      <p:ext uri="{BB962C8B-B14F-4D97-AF65-F5344CB8AC3E}">
        <p14:creationId xmlns:p14="http://schemas.microsoft.com/office/powerpoint/2010/main" val="4128743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1E20421-E6C0-498C-AE7D-42F04816B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88640"/>
            <a:ext cx="11883392" cy="505064"/>
          </a:xfrm>
        </p:spPr>
        <p:txBody>
          <a:bodyPr/>
          <a:lstStyle/>
          <a:p>
            <a:pPr defTabSz="796339">
              <a:spcAft>
                <a:spcPct val="40000"/>
              </a:spcAft>
              <a:buClr>
                <a:schemeClr val="hlink"/>
              </a:buClr>
              <a:buFont typeface="Wingdings 3" pitchFamily="18" charset="2"/>
            </a:pPr>
            <a:r>
              <a:rPr lang="en-GB" sz="2400" dirty="0">
                <a:solidFill>
                  <a:schemeClr val="bg2"/>
                </a:solidFill>
                <a:ea typeface="+mn-ea"/>
                <a:cs typeface="+mn-cs"/>
              </a:rPr>
              <a:t>OCP CH11 Modules</a:t>
            </a:r>
            <a:endParaRPr lang="en-US" sz="2400" dirty="0">
              <a:solidFill>
                <a:schemeClr val="bg2"/>
              </a:solidFill>
              <a:ea typeface="+mn-ea"/>
              <a:cs typeface="+mn-cs"/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6737FBF6-76D9-AD49-84EE-40C518560441}"/>
              </a:ext>
            </a:extLst>
          </p:cNvPr>
          <p:cNvSpPr txBox="1"/>
          <p:nvPr/>
        </p:nvSpPr>
        <p:spPr>
          <a:xfrm>
            <a:off x="1405089" y="1172438"/>
            <a:ext cx="901043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/>
              <a:t>Question</a:t>
            </a:r>
          </a:p>
          <a:p>
            <a:endParaRPr lang="nl-NL" sz="2800" dirty="0"/>
          </a:p>
          <a:p>
            <a:r>
              <a:rPr lang="nl-NL" sz="2800" dirty="0" err="1"/>
              <a:t>Can</a:t>
            </a:r>
            <a:r>
              <a:rPr lang="nl-NL" sz="2800" dirty="0"/>
              <a:t> </a:t>
            </a:r>
            <a:r>
              <a:rPr lang="nl-NL" sz="2800" dirty="0" err="1"/>
              <a:t>you</a:t>
            </a:r>
            <a:r>
              <a:rPr lang="nl-NL" sz="2800" dirty="0"/>
              <a:t> limit access </a:t>
            </a:r>
            <a:r>
              <a:rPr lang="nl-NL" sz="2800" dirty="0" err="1"/>
              <a:t>to</a:t>
            </a:r>
            <a:r>
              <a:rPr lang="nl-NL" sz="2800" dirty="0"/>
              <a:t> </a:t>
            </a:r>
            <a:r>
              <a:rPr lang="nl-NL" sz="2800" dirty="0" err="1"/>
              <a:t>an</a:t>
            </a:r>
            <a:r>
              <a:rPr lang="nl-NL" sz="2800" dirty="0"/>
              <a:t> </a:t>
            </a:r>
            <a:r>
              <a:rPr lang="nl-NL" sz="2800" dirty="0" err="1"/>
              <a:t>exported</a:t>
            </a:r>
            <a:r>
              <a:rPr lang="nl-NL" sz="2800" dirty="0"/>
              <a:t> package?</a:t>
            </a: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E7C5E7F2-EC4C-F846-A44A-9C940905817B}"/>
              </a:ext>
            </a:extLst>
          </p:cNvPr>
          <p:cNvSpPr txBox="1"/>
          <p:nvPr/>
        </p:nvSpPr>
        <p:spPr>
          <a:xfrm>
            <a:off x="1405089" y="3429000"/>
            <a:ext cx="901043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 err="1"/>
              <a:t>Answer</a:t>
            </a:r>
            <a:endParaRPr lang="nl-NL" sz="2800" dirty="0"/>
          </a:p>
          <a:p>
            <a:endParaRPr lang="nl-NL" sz="2800" dirty="0"/>
          </a:p>
          <a:p>
            <a:r>
              <a:rPr lang="nl-NL" sz="2800" dirty="0"/>
              <a:t>Yes... </a:t>
            </a:r>
            <a:r>
              <a:rPr lang="nl-NL" sz="2800" dirty="0" err="1"/>
              <a:t>by</a:t>
            </a:r>
            <a:r>
              <a:rPr lang="nl-NL" sz="2800" dirty="0"/>
              <a:t> </a:t>
            </a:r>
            <a:r>
              <a:rPr lang="nl-NL" sz="2800" dirty="0" err="1"/>
              <a:t>using</a:t>
            </a:r>
            <a:r>
              <a:rPr lang="nl-NL" sz="2800" dirty="0"/>
              <a:t> </a:t>
            </a:r>
            <a:r>
              <a:rPr lang="nl-NL" sz="2800" b="1" i="1" dirty="0" err="1"/>
              <a:t>to</a:t>
            </a:r>
            <a:r>
              <a:rPr lang="nl-NL" sz="2800" dirty="0"/>
              <a:t>.</a:t>
            </a:r>
          </a:p>
          <a:p>
            <a:endParaRPr lang="nl-NL" sz="2800" dirty="0"/>
          </a:p>
          <a:p>
            <a:r>
              <a:rPr lang="nl-NL" sz="2800" dirty="0">
                <a:latin typeface="Courier" pitchFamily="2" charset="0"/>
              </a:rPr>
              <a:t>exports &lt;</a:t>
            </a:r>
            <a:r>
              <a:rPr lang="nl-NL" sz="2800" dirty="0" err="1">
                <a:latin typeface="Courier" pitchFamily="2" charset="0"/>
              </a:rPr>
              <a:t>packagename</a:t>
            </a:r>
            <a:r>
              <a:rPr lang="nl-NL" sz="2800" dirty="0">
                <a:latin typeface="Courier" pitchFamily="2" charset="0"/>
              </a:rPr>
              <a:t>&gt; </a:t>
            </a:r>
            <a:r>
              <a:rPr lang="nl-NL" sz="2800" dirty="0" err="1">
                <a:latin typeface="Courier" pitchFamily="2" charset="0"/>
              </a:rPr>
              <a:t>to</a:t>
            </a:r>
            <a:r>
              <a:rPr lang="nl-NL" sz="2800" dirty="0">
                <a:latin typeface="Courier" pitchFamily="2" charset="0"/>
              </a:rPr>
              <a:t> &lt;module name&gt;</a:t>
            </a:r>
          </a:p>
        </p:txBody>
      </p:sp>
    </p:spTree>
    <p:extLst>
      <p:ext uri="{BB962C8B-B14F-4D97-AF65-F5344CB8AC3E}">
        <p14:creationId xmlns:p14="http://schemas.microsoft.com/office/powerpoint/2010/main" val="1574371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1E20421-E6C0-498C-AE7D-42F04816B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88640"/>
            <a:ext cx="11883392" cy="505064"/>
          </a:xfrm>
        </p:spPr>
        <p:txBody>
          <a:bodyPr/>
          <a:lstStyle/>
          <a:p>
            <a:pPr defTabSz="796339">
              <a:spcAft>
                <a:spcPct val="40000"/>
              </a:spcAft>
              <a:buClr>
                <a:schemeClr val="hlink"/>
              </a:buClr>
              <a:buFont typeface="Wingdings 3" pitchFamily="18" charset="2"/>
            </a:pPr>
            <a:r>
              <a:rPr lang="en-GB" sz="2400" dirty="0">
                <a:solidFill>
                  <a:schemeClr val="bg2"/>
                </a:solidFill>
                <a:ea typeface="+mn-ea"/>
                <a:cs typeface="+mn-cs"/>
              </a:rPr>
              <a:t>OCP CH11 Modules</a:t>
            </a:r>
            <a:endParaRPr lang="en-US" sz="2400" dirty="0">
              <a:solidFill>
                <a:schemeClr val="bg2"/>
              </a:solidFill>
              <a:ea typeface="+mn-ea"/>
              <a:cs typeface="+mn-cs"/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6737FBF6-76D9-AD49-84EE-40C518560441}"/>
              </a:ext>
            </a:extLst>
          </p:cNvPr>
          <p:cNvSpPr txBox="1"/>
          <p:nvPr/>
        </p:nvSpPr>
        <p:spPr>
          <a:xfrm>
            <a:off x="630195" y="907183"/>
            <a:ext cx="10614454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/>
              <a:t>Question</a:t>
            </a:r>
          </a:p>
          <a:p>
            <a:r>
              <a:rPr lang="nl-NL" sz="2000" dirty="0" err="1"/>
              <a:t>Suppose</a:t>
            </a:r>
            <a:r>
              <a:rPr lang="nl-NL" sz="2000" dirty="0"/>
              <a:t> module </a:t>
            </a:r>
            <a:r>
              <a:rPr lang="nl-NL" sz="2000" dirty="0" err="1"/>
              <a:t>car.skoda</a:t>
            </a:r>
            <a:r>
              <a:rPr lang="nl-NL" sz="2000" dirty="0"/>
              <a:t> </a:t>
            </a:r>
            <a:r>
              <a:rPr lang="nl-NL" sz="2000" dirty="0" err="1"/>
              <a:t>depends</a:t>
            </a:r>
            <a:r>
              <a:rPr lang="nl-NL" sz="2000" dirty="0"/>
              <a:t> on module </a:t>
            </a:r>
            <a:r>
              <a:rPr lang="nl-NL" sz="2000" dirty="0" err="1"/>
              <a:t>vehicle.car</a:t>
            </a:r>
            <a:r>
              <a:rPr lang="nl-NL" sz="2000" dirty="0"/>
              <a:t> </a:t>
            </a:r>
            <a:r>
              <a:rPr lang="nl-NL" sz="2000" dirty="0" err="1"/>
              <a:t>and</a:t>
            </a:r>
            <a:r>
              <a:rPr lang="nl-NL" sz="2000" dirty="0"/>
              <a:t> module </a:t>
            </a:r>
            <a:r>
              <a:rPr lang="nl-NL" sz="2000" dirty="0" err="1"/>
              <a:t>vehicle.car</a:t>
            </a:r>
            <a:r>
              <a:rPr lang="nl-NL" sz="2000" dirty="0"/>
              <a:t> </a:t>
            </a:r>
            <a:r>
              <a:rPr lang="nl-NL" sz="2000" dirty="0" err="1"/>
              <a:t>depends</a:t>
            </a:r>
            <a:r>
              <a:rPr lang="nl-NL" sz="2000" dirty="0"/>
              <a:t> on module </a:t>
            </a:r>
            <a:r>
              <a:rPr lang="nl-NL" sz="2000" dirty="0" err="1"/>
              <a:t>vehicle.api</a:t>
            </a:r>
            <a:r>
              <a:rPr lang="nl-NL" sz="2000" dirty="0"/>
              <a:t>. </a:t>
            </a:r>
            <a:r>
              <a:rPr lang="nl-NL" sz="2000" dirty="0" err="1"/>
              <a:t>Fill</a:t>
            </a:r>
            <a:r>
              <a:rPr lang="nl-NL" sz="2000" dirty="0"/>
              <a:t> in </a:t>
            </a:r>
            <a:r>
              <a:rPr lang="nl-NL" sz="2000" dirty="0" err="1"/>
              <a:t>the</a:t>
            </a:r>
            <a:r>
              <a:rPr lang="nl-NL" sz="2000" dirty="0"/>
              <a:t> blank </a:t>
            </a:r>
            <a:r>
              <a:rPr lang="nl-NL" sz="2000" dirty="0" err="1"/>
              <a:t>so</a:t>
            </a:r>
            <a:r>
              <a:rPr lang="nl-NL" sz="2000" dirty="0"/>
              <a:t> </a:t>
            </a:r>
            <a:r>
              <a:rPr lang="nl-NL" sz="2000" dirty="0" err="1"/>
              <a:t>that</a:t>
            </a:r>
            <a:r>
              <a:rPr lang="nl-NL" sz="2000" dirty="0"/>
              <a:t> code in module </a:t>
            </a:r>
            <a:r>
              <a:rPr lang="nl-NL" sz="2000" dirty="0" err="1"/>
              <a:t>car.skoda</a:t>
            </a:r>
            <a:r>
              <a:rPr lang="nl-NL" sz="2000" dirty="0"/>
              <a:t> </a:t>
            </a:r>
            <a:r>
              <a:rPr lang="nl-NL" sz="2000" dirty="0" err="1"/>
              <a:t>can</a:t>
            </a:r>
            <a:r>
              <a:rPr lang="nl-NL" sz="2000" dirty="0"/>
              <a:t> access </a:t>
            </a:r>
            <a:r>
              <a:rPr lang="nl-NL" sz="2000" dirty="0" err="1"/>
              <a:t>the</a:t>
            </a:r>
            <a:r>
              <a:rPr lang="nl-NL" sz="2000" dirty="0"/>
              <a:t> </a:t>
            </a:r>
            <a:r>
              <a:rPr lang="nl-NL" sz="2000" dirty="0" err="1"/>
              <a:t>vehicle.api</a:t>
            </a:r>
            <a:r>
              <a:rPr lang="nl-NL" sz="2000" dirty="0"/>
              <a:t> package in module </a:t>
            </a:r>
            <a:r>
              <a:rPr lang="nl-NL" sz="2000" dirty="0" err="1"/>
              <a:t>vehicle.api</a:t>
            </a:r>
            <a:r>
              <a:rPr lang="nl-NL" sz="2000" dirty="0"/>
              <a:t>.</a:t>
            </a:r>
          </a:p>
          <a:p>
            <a:endParaRPr lang="nl-NL" sz="2800" dirty="0"/>
          </a:p>
          <a:p>
            <a:r>
              <a:rPr lang="nl-NL" sz="2000" dirty="0">
                <a:latin typeface="Courier" pitchFamily="2" charset="0"/>
              </a:rPr>
              <a:t>  module </a:t>
            </a:r>
            <a:r>
              <a:rPr lang="nl-NL" sz="2000" dirty="0" err="1">
                <a:latin typeface="Courier" pitchFamily="2" charset="0"/>
              </a:rPr>
              <a:t>vehicle.api</a:t>
            </a:r>
            <a:r>
              <a:rPr lang="nl-NL" sz="2000" dirty="0">
                <a:latin typeface="Courier" pitchFamily="2" charset="0"/>
              </a:rPr>
              <a:t> {</a:t>
            </a:r>
          </a:p>
          <a:p>
            <a:r>
              <a:rPr lang="nl-NL" sz="2000" dirty="0">
                <a:latin typeface="Courier" pitchFamily="2" charset="0"/>
              </a:rPr>
              <a:t>     ________ </a:t>
            </a:r>
            <a:r>
              <a:rPr lang="nl-NL" sz="2000" dirty="0" err="1">
                <a:latin typeface="Courier" pitchFamily="2" charset="0"/>
              </a:rPr>
              <a:t>vehicle.api</a:t>
            </a:r>
            <a:r>
              <a:rPr lang="nl-NL" sz="2000" dirty="0">
                <a:latin typeface="Courier" pitchFamily="2" charset="0"/>
              </a:rPr>
              <a:t>;</a:t>
            </a:r>
          </a:p>
          <a:p>
            <a:r>
              <a:rPr lang="nl-NL" sz="2000" dirty="0">
                <a:latin typeface="Courier" pitchFamily="2" charset="0"/>
              </a:rPr>
              <a:t>  }</a:t>
            </a:r>
          </a:p>
          <a:p>
            <a:endParaRPr lang="nl-NL" sz="2000" dirty="0">
              <a:latin typeface="Courier" pitchFamily="2" charset="0"/>
            </a:endParaRPr>
          </a:p>
          <a:p>
            <a:pPr marL="457200" indent="-457200">
              <a:buAutoNum type="arabicPeriod"/>
            </a:pPr>
            <a:r>
              <a:rPr lang="nl-NL" sz="2000" dirty="0">
                <a:latin typeface="Courier" pitchFamily="2" charset="0"/>
              </a:rPr>
              <a:t>export			2. exports			3. </a:t>
            </a:r>
            <a:r>
              <a:rPr lang="nl-NL" sz="2000" dirty="0" err="1">
                <a:latin typeface="Courier" pitchFamily="2" charset="0"/>
              </a:rPr>
              <a:t>require</a:t>
            </a:r>
            <a:endParaRPr lang="nl-NL" sz="2000" dirty="0">
              <a:latin typeface="Courier" pitchFamily="2" charset="0"/>
            </a:endParaRPr>
          </a:p>
          <a:p>
            <a:r>
              <a:rPr lang="nl-NL" sz="2000" dirty="0">
                <a:latin typeface="Courier" pitchFamily="2" charset="0"/>
              </a:rPr>
              <a:t>4. </a:t>
            </a:r>
            <a:r>
              <a:rPr lang="nl-NL" sz="2000" dirty="0" err="1">
                <a:latin typeface="Courier" pitchFamily="2" charset="0"/>
              </a:rPr>
              <a:t>requires</a:t>
            </a:r>
            <a:r>
              <a:rPr lang="nl-NL" sz="2000" dirty="0">
                <a:latin typeface="Courier" pitchFamily="2" charset="0"/>
              </a:rPr>
              <a:t>			5. </a:t>
            </a:r>
            <a:r>
              <a:rPr lang="nl-NL" sz="2000" dirty="0" err="1">
                <a:latin typeface="Courier" pitchFamily="2" charset="0"/>
              </a:rPr>
              <a:t>require</a:t>
            </a:r>
            <a:r>
              <a:rPr lang="nl-NL" sz="2000" dirty="0">
                <a:latin typeface="Courier" pitchFamily="2" charset="0"/>
              </a:rPr>
              <a:t> </a:t>
            </a:r>
            <a:r>
              <a:rPr lang="nl-NL" sz="2000" dirty="0" err="1">
                <a:latin typeface="Courier" pitchFamily="2" charset="0"/>
              </a:rPr>
              <a:t>transitive</a:t>
            </a:r>
            <a:r>
              <a:rPr lang="nl-NL" sz="2000" dirty="0">
                <a:latin typeface="Courier" pitchFamily="2" charset="0"/>
              </a:rPr>
              <a:t>	</a:t>
            </a:r>
          </a:p>
          <a:p>
            <a:r>
              <a:rPr lang="nl-NL" sz="2000" dirty="0">
                <a:latin typeface="Courier" pitchFamily="2" charset="0"/>
              </a:rPr>
              <a:t>6. </a:t>
            </a:r>
            <a:r>
              <a:rPr lang="nl-NL" sz="2000" dirty="0" err="1">
                <a:latin typeface="Courier" pitchFamily="2" charset="0"/>
              </a:rPr>
              <a:t>requires</a:t>
            </a:r>
            <a:r>
              <a:rPr lang="nl-NL" sz="2000" dirty="0">
                <a:latin typeface="Courier" pitchFamily="2" charset="0"/>
              </a:rPr>
              <a:t> </a:t>
            </a:r>
            <a:r>
              <a:rPr lang="nl-NL" sz="2000" dirty="0" err="1">
                <a:latin typeface="Courier" pitchFamily="2" charset="0"/>
              </a:rPr>
              <a:t>transitive</a:t>
            </a:r>
            <a:r>
              <a:rPr lang="nl-NL" sz="2000" dirty="0">
                <a:latin typeface="Courier" pitchFamily="2" charset="0"/>
              </a:rPr>
              <a:t>	7. None of </a:t>
            </a:r>
            <a:r>
              <a:rPr lang="nl-NL" sz="2000" dirty="0" err="1">
                <a:latin typeface="Courier" pitchFamily="2" charset="0"/>
              </a:rPr>
              <a:t>the</a:t>
            </a:r>
            <a:r>
              <a:rPr lang="nl-NL" sz="2000" dirty="0">
                <a:latin typeface="Courier" pitchFamily="2" charset="0"/>
              </a:rPr>
              <a:t> </a:t>
            </a:r>
            <a:r>
              <a:rPr lang="nl-NL" sz="2000" dirty="0" err="1">
                <a:latin typeface="Courier" pitchFamily="2" charset="0"/>
              </a:rPr>
              <a:t>above</a:t>
            </a:r>
            <a:endParaRPr lang="nl-NL" sz="2000" dirty="0">
              <a:latin typeface="Courier" pitchFamily="2" charset="0"/>
            </a:endParaRP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E7C5E7F2-EC4C-F846-A44A-9C940905817B}"/>
              </a:ext>
            </a:extLst>
          </p:cNvPr>
          <p:cNvSpPr txBox="1"/>
          <p:nvPr/>
        </p:nvSpPr>
        <p:spPr>
          <a:xfrm>
            <a:off x="630195" y="5427597"/>
            <a:ext cx="96789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 err="1"/>
              <a:t>Answer</a:t>
            </a:r>
            <a:r>
              <a:rPr lang="nl-NL" sz="2800" dirty="0"/>
              <a:t>: 2</a:t>
            </a:r>
          </a:p>
        </p:txBody>
      </p:sp>
    </p:spTree>
    <p:extLst>
      <p:ext uri="{BB962C8B-B14F-4D97-AF65-F5344CB8AC3E}">
        <p14:creationId xmlns:p14="http://schemas.microsoft.com/office/powerpoint/2010/main" val="1693567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1E20421-E6C0-498C-AE7D-42F04816B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88640"/>
            <a:ext cx="11883392" cy="505064"/>
          </a:xfrm>
        </p:spPr>
        <p:txBody>
          <a:bodyPr/>
          <a:lstStyle/>
          <a:p>
            <a:pPr defTabSz="796339">
              <a:spcAft>
                <a:spcPct val="40000"/>
              </a:spcAft>
              <a:buClr>
                <a:schemeClr val="hlink"/>
              </a:buClr>
              <a:buFont typeface="Wingdings 3" pitchFamily="18" charset="2"/>
            </a:pPr>
            <a:r>
              <a:rPr lang="en-GB" sz="2400" dirty="0">
                <a:solidFill>
                  <a:schemeClr val="bg2"/>
                </a:solidFill>
                <a:ea typeface="+mn-ea"/>
                <a:cs typeface="+mn-cs"/>
              </a:rPr>
              <a:t>OCP CH11 Modules</a:t>
            </a:r>
            <a:endParaRPr lang="en-US" sz="2400" dirty="0">
              <a:solidFill>
                <a:schemeClr val="bg2"/>
              </a:solidFill>
              <a:ea typeface="+mn-ea"/>
              <a:cs typeface="+mn-cs"/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6737FBF6-76D9-AD49-84EE-40C518560441}"/>
              </a:ext>
            </a:extLst>
          </p:cNvPr>
          <p:cNvSpPr txBox="1"/>
          <p:nvPr/>
        </p:nvSpPr>
        <p:spPr>
          <a:xfrm>
            <a:off x="1405089" y="1172438"/>
            <a:ext cx="901043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/>
              <a:t>Question</a:t>
            </a:r>
          </a:p>
          <a:p>
            <a:endParaRPr lang="nl-NL" sz="2800" dirty="0"/>
          </a:p>
          <a:p>
            <a:r>
              <a:rPr lang="nl-NL" sz="2800" dirty="0" err="1"/>
              <a:t>Given</a:t>
            </a:r>
            <a:r>
              <a:rPr lang="nl-NL" sz="2800" dirty="0"/>
              <a:t> a module </a:t>
            </a:r>
            <a:r>
              <a:rPr lang="nl-NL" sz="2800" dirty="0" err="1"/>
              <a:t>structure</a:t>
            </a:r>
            <a:r>
              <a:rPr lang="nl-NL" sz="2800" dirty="0"/>
              <a:t> like below:</a:t>
            </a:r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D017D920-1351-1B42-99FA-D48B881052F2}"/>
              </a:ext>
            </a:extLst>
          </p:cNvPr>
          <p:cNvSpPr txBox="1"/>
          <p:nvPr/>
        </p:nvSpPr>
        <p:spPr>
          <a:xfrm>
            <a:off x="1405089" y="4855908"/>
            <a:ext cx="90104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/>
              <a:t>Will </a:t>
            </a:r>
            <a:r>
              <a:rPr lang="nl-NL" sz="2800" dirty="0" err="1"/>
              <a:t>this</a:t>
            </a:r>
            <a:r>
              <a:rPr lang="nl-NL" sz="2800" dirty="0"/>
              <a:t> </a:t>
            </a:r>
            <a:r>
              <a:rPr lang="nl-NL" sz="2800" dirty="0" err="1"/>
              <a:t>compile</a:t>
            </a:r>
            <a:r>
              <a:rPr lang="nl-NL" sz="2800" dirty="0"/>
              <a:t>?</a:t>
            </a:r>
          </a:p>
        </p:txBody>
      </p:sp>
      <p:cxnSp>
        <p:nvCxnSpPr>
          <p:cNvPr id="24" name="Rechte verbindingslijn met pijl 23">
            <a:extLst>
              <a:ext uri="{FF2B5EF4-FFF2-40B4-BE49-F238E27FC236}">
                <a16:creationId xmlns:a16="http://schemas.microsoft.com/office/drawing/2014/main" id="{A9BAF067-C5F4-A343-935D-257222A669EF}"/>
              </a:ext>
            </a:extLst>
          </p:cNvPr>
          <p:cNvCxnSpPr/>
          <p:nvPr/>
        </p:nvCxnSpPr>
        <p:spPr bwMode="auto">
          <a:xfrm flipH="1">
            <a:off x="7577407" y="3736731"/>
            <a:ext cx="463588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Rechte verbindingslijn met pijl 25">
            <a:extLst>
              <a:ext uri="{FF2B5EF4-FFF2-40B4-BE49-F238E27FC236}">
                <a16:creationId xmlns:a16="http://schemas.microsoft.com/office/drawing/2014/main" id="{AE8C555B-4B62-1942-8E20-250DFE68A5FE}"/>
              </a:ext>
            </a:extLst>
          </p:cNvPr>
          <p:cNvCxnSpPr/>
          <p:nvPr/>
        </p:nvCxnSpPr>
        <p:spPr bwMode="auto">
          <a:xfrm flipH="1">
            <a:off x="3611959" y="3332285"/>
            <a:ext cx="463588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" name="Tekstvak 10">
            <a:extLst>
              <a:ext uri="{FF2B5EF4-FFF2-40B4-BE49-F238E27FC236}">
                <a16:creationId xmlns:a16="http://schemas.microsoft.com/office/drawing/2014/main" id="{C1734162-E79F-0A47-853C-28165C0F88FB}"/>
              </a:ext>
            </a:extLst>
          </p:cNvPr>
          <p:cNvSpPr txBox="1"/>
          <p:nvPr/>
        </p:nvSpPr>
        <p:spPr>
          <a:xfrm>
            <a:off x="637671" y="2813401"/>
            <a:ext cx="2974288" cy="92333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Module </a:t>
            </a:r>
            <a:r>
              <a:rPr lang="nl-NL" dirty="0" err="1">
                <a:solidFill>
                  <a:schemeClr val="bg1"/>
                </a:solidFill>
              </a:rPr>
              <a:t>vehicle.api</a:t>
            </a:r>
            <a:endParaRPr lang="nl-NL" dirty="0">
              <a:solidFill>
                <a:schemeClr val="bg1"/>
              </a:solidFill>
            </a:endParaRPr>
          </a:p>
          <a:p>
            <a:r>
              <a:rPr lang="nl-NL" dirty="0">
                <a:solidFill>
                  <a:schemeClr val="bg1"/>
                </a:solidFill>
              </a:rPr>
              <a:t>    module-</a:t>
            </a:r>
            <a:r>
              <a:rPr lang="nl-NL" dirty="0" err="1">
                <a:solidFill>
                  <a:schemeClr val="bg1"/>
                </a:solidFill>
              </a:rPr>
              <a:t>info.java</a:t>
            </a:r>
            <a:endParaRPr lang="nl-NL" dirty="0">
              <a:solidFill>
                <a:schemeClr val="bg1"/>
              </a:solidFill>
            </a:endParaRPr>
          </a:p>
          <a:p>
            <a:r>
              <a:rPr lang="nl-NL" dirty="0">
                <a:solidFill>
                  <a:schemeClr val="bg1"/>
                </a:solidFill>
              </a:rPr>
              <a:t>      exports </a:t>
            </a:r>
            <a:r>
              <a:rPr lang="nl-NL" dirty="0" err="1">
                <a:solidFill>
                  <a:schemeClr val="bg1"/>
                </a:solidFill>
              </a:rPr>
              <a:t>vehicle.api</a:t>
            </a:r>
            <a:r>
              <a:rPr lang="nl-NL" dirty="0">
                <a:solidFill>
                  <a:schemeClr val="bg1"/>
                </a:solidFill>
              </a:rPr>
              <a:t>;</a:t>
            </a:r>
          </a:p>
        </p:txBody>
      </p:sp>
      <p:sp>
        <p:nvSpPr>
          <p:cNvPr id="12" name="Tekstvak 11">
            <a:extLst>
              <a:ext uri="{FF2B5EF4-FFF2-40B4-BE49-F238E27FC236}">
                <a16:creationId xmlns:a16="http://schemas.microsoft.com/office/drawing/2014/main" id="{72A6309C-5FDA-F64B-98C2-0D2DF9348BB0}"/>
              </a:ext>
            </a:extLst>
          </p:cNvPr>
          <p:cNvSpPr txBox="1"/>
          <p:nvPr/>
        </p:nvSpPr>
        <p:spPr>
          <a:xfrm>
            <a:off x="4075547" y="2772932"/>
            <a:ext cx="2844801" cy="1200329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Module </a:t>
            </a:r>
            <a:r>
              <a:rPr lang="nl-NL" dirty="0" err="1">
                <a:solidFill>
                  <a:schemeClr val="bg1"/>
                </a:solidFill>
              </a:rPr>
              <a:t>vehicle.car</a:t>
            </a:r>
            <a:endParaRPr lang="nl-NL" dirty="0">
              <a:solidFill>
                <a:schemeClr val="bg1"/>
              </a:solidFill>
            </a:endParaRPr>
          </a:p>
          <a:p>
            <a:r>
              <a:rPr lang="nl-NL" dirty="0">
                <a:solidFill>
                  <a:schemeClr val="bg1"/>
                </a:solidFill>
              </a:rPr>
              <a:t>    module-</a:t>
            </a:r>
            <a:r>
              <a:rPr lang="nl-NL" dirty="0" err="1">
                <a:solidFill>
                  <a:schemeClr val="bg1"/>
                </a:solidFill>
              </a:rPr>
              <a:t>info.java</a:t>
            </a:r>
            <a:endParaRPr lang="nl-NL" dirty="0">
              <a:solidFill>
                <a:schemeClr val="bg1"/>
              </a:solidFill>
            </a:endParaRPr>
          </a:p>
          <a:p>
            <a:r>
              <a:rPr lang="nl-NL" dirty="0">
                <a:solidFill>
                  <a:schemeClr val="bg1"/>
                </a:solidFill>
              </a:rPr>
              <a:t>        exports </a:t>
            </a:r>
            <a:r>
              <a:rPr lang="nl-NL" dirty="0" err="1">
                <a:solidFill>
                  <a:schemeClr val="bg1"/>
                </a:solidFill>
              </a:rPr>
              <a:t>vehicle.car</a:t>
            </a:r>
            <a:r>
              <a:rPr lang="nl-NL" dirty="0">
                <a:solidFill>
                  <a:schemeClr val="bg1"/>
                </a:solidFill>
              </a:rPr>
              <a:t>;</a:t>
            </a:r>
            <a:br>
              <a:rPr lang="nl-NL" dirty="0">
                <a:solidFill>
                  <a:schemeClr val="bg1"/>
                </a:solidFill>
              </a:rPr>
            </a:br>
            <a:r>
              <a:rPr lang="nl-NL" dirty="0">
                <a:solidFill>
                  <a:schemeClr val="bg1"/>
                </a:solidFill>
              </a:rPr>
              <a:t>        </a:t>
            </a:r>
            <a:r>
              <a:rPr lang="nl-NL" dirty="0" err="1">
                <a:solidFill>
                  <a:schemeClr val="bg1"/>
                </a:solidFill>
              </a:rPr>
              <a:t>requires</a:t>
            </a:r>
            <a:r>
              <a:rPr lang="nl-NL" dirty="0">
                <a:solidFill>
                  <a:schemeClr val="bg1"/>
                </a:solidFill>
              </a:rPr>
              <a:t> </a:t>
            </a:r>
            <a:r>
              <a:rPr lang="nl-NL" dirty="0" err="1">
                <a:solidFill>
                  <a:schemeClr val="bg1"/>
                </a:solidFill>
              </a:rPr>
              <a:t>vehicle.api</a:t>
            </a:r>
            <a:r>
              <a:rPr lang="nl-NL" dirty="0">
                <a:solidFill>
                  <a:schemeClr val="bg1"/>
                </a:solidFill>
              </a:rPr>
              <a:t>;</a:t>
            </a:r>
          </a:p>
        </p:txBody>
      </p:sp>
      <p:sp>
        <p:nvSpPr>
          <p:cNvPr id="13" name="Tekstvak 12">
            <a:extLst>
              <a:ext uri="{FF2B5EF4-FFF2-40B4-BE49-F238E27FC236}">
                <a16:creationId xmlns:a16="http://schemas.microsoft.com/office/drawing/2014/main" id="{2F80A7C7-514F-594E-846A-3D6B9CBF311A}"/>
              </a:ext>
            </a:extLst>
          </p:cNvPr>
          <p:cNvSpPr txBox="1"/>
          <p:nvPr/>
        </p:nvSpPr>
        <p:spPr>
          <a:xfrm>
            <a:off x="7506717" y="2772932"/>
            <a:ext cx="3216186" cy="1200329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Module </a:t>
            </a:r>
            <a:r>
              <a:rPr lang="nl-NL" dirty="0" err="1">
                <a:solidFill>
                  <a:schemeClr val="bg1"/>
                </a:solidFill>
              </a:rPr>
              <a:t>car.skoda</a:t>
            </a:r>
            <a:endParaRPr lang="nl-NL" dirty="0">
              <a:solidFill>
                <a:schemeClr val="bg1"/>
              </a:solidFill>
            </a:endParaRPr>
          </a:p>
          <a:p>
            <a:r>
              <a:rPr lang="nl-NL" dirty="0">
                <a:solidFill>
                  <a:schemeClr val="bg1"/>
                </a:solidFill>
              </a:rPr>
              <a:t>    module-</a:t>
            </a:r>
            <a:r>
              <a:rPr lang="nl-NL" dirty="0" err="1">
                <a:solidFill>
                  <a:schemeClr val="bg1"/>
                </a:solidFill>
              </a:rPr>
              <a:t>info.java</a:t>
            </a:r>
            <a:endParaRPr lang="nl-NL" dirty="0">
              <a:solidFill>
                <a:schemeClr val="bg1"/>
              </a:solidFill>
            </a:endParaRPr>
          </a:p>
          <a:p>
            <a:r>
              <a:rPr lang="nl-NL" dirty="0">
                <a:solidFill>
                  <a:schemeClr val="bg1"/>
                </a:solidFill>
              </a:rPr>
              <a:t>        exports </a:t>
            </a:r>
            <a:r>
              <a:rPr lang="nl-NL" dirty="0" err="1">
                <a:solidFill>
                  <a:schemeClr val="bg1"/>
                </a:solidFill>
              </a:rPr>
              <a:t>car.skoda</a:t>
            </a:r>
            <a:r>
              <a:rPr lang="nl-NL" dirty="0">
                <a:solidFill>
                  <a:schemeClr val="bg1"/>
                </a:solidFill>
              </a:rPr>
              <a:t>;</a:t>
            </a:r>
          </a:p>
          <a:p>
            <a:r>
              <a:rPr lang="nl-NL" dirty="0">
                <a:solidFill>
                  <a:schemeClr val="bg1"/>
                </a:solidFill>
              </a:rPr>
              <a:t>        </a:t>
            </a:r>
            <a:r>
              <a:rPr lang="nl-NL" dirty="0" err="1">
                <a:solidFill>
                  <a:schemeClr val="bg1"/>
                </a:solidFill>
              </a:rPr>
              <a:t>requires</a:t>
            </a:r>
            <a:r>
              <a:rPr lang="nl-NL" dirty="0">
                <a:solidFill>
                  <a:schemeClr val="bg1"/>
                </a:solidFill>
              </a:rPr>
              <a:t> </a:t>
            </a:r>
            <a:r>
              <a:rPr lang="nl-NL" dirty="0" err="1">
                <a:solidFill>
                  <a:schemeClr val="bg1"/>
                </a:solidFill>
              </a:rPr>
              <a:t>vehicle.car</a:t>
            </a:r>
            <a:r>
              <a:rPr lang="nl-NL" dirty="0">
                <a:solidFill>
                  <a:schemeClr val="bg1"/>
                </a:solidFill>
              </a:rPr>
              <a:t>;</a:t>
            </a:r>
          </a:p>
        </p:txBody>
      </p:sp>
      <p:cxnSp>
        <p:nvCxnSpPr>
          <p:cNvPr id="14" name="Rechte verbindingslijn met pijl 13">
            <a:extLst>
              <a:ext uri="{FF2B5EF4-FFF2-40B4-BE49-F238E27FC236}">
                <a16:creationId xmlns:a16="http://schemas.microsoft.com/office/drawing/2014/main" id="{62360689-4A31-C240-B460-0C98FF18ECF2}"/>
              </a:ext>
            </a:extLst>
          </p:cNvPr>
          <p:cNvCxnSpPr>
            <a:cxnSpLocks/>
          </p:cNvCxnSpPr>
          <p:nvPr/>
        </p:nvCxnSpPr>
        <p:spPr bwMode="auto">
          <a:xfrm flipH="1">
            <a:off x="6920348" y="3332285"/>
            <a:ext cx="586369" cy="996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7189894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1E20421-E6C0-498C-AE7D-42F04816B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88640"/>
            <a:ext cx="11883392" cy="505064"/>
          </a:xfrm>
        </p:spPr>
        <p:txBody>
          <a:bodyPr/>
          <a:lstStyle/>
          <a:p>
            <a:pPr defTabSz="796339">
              <a:spcAft>
                <a:spcPct val="40000"/>
              </a:spcAft>
              <a:buClr>
                <a:schemeClr val="hlink"/>
              </a:buClr>
              <a:buFont typeface="Wingdings 3" pitchFamily="18" charset="2"/>
            </a:pPr>
            <a:r>
              <a:rPr lang="en-GB" sz="2400" dirty="0">
                <a:solidFill>
                  <a:schemeClr val="bg2"/>
                </a:solidFill>
                <a:ea typeface="+mn-ea"/>
                <a:cs typeface="+mn-cs"/>
              </a:rPr>
              <a:t>OCP CH11 Modules</a:t>
            </a:r>
            <a:endParaRPr lang="en-US" sz="2400" dirty="0">
              <a:solidFill>
                <a:schemeClr val="bg2"/>
              </a:solidFill>
              <a:ea typeface="+mn-ea"/>
              <a:cs typeface="+mn-cs"/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6737FBF6-76D9-AD49-84EE-40C518560441}"/>
              </a:ext>
            </a:extLst>
          </p:cNvPr>
          <p:cNvSpPr txBox="1"/>
          <p:nvPr/>
        </p:nvSpPr>
        <p:spPr>
          <a:xfrm>
            <a:off x="1590782" y="920189"/>
            <a:ext cx="901043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 err="1"/>
              <a:t>Answer</a:t>
            </a:r>
            <a:endParaRPr lang="nl-NL" sz="2800" dirty="0"/>
          </a:p>
          <a:p>
            <a:endParaRPr lang="nl-NL" sz="2800" dirty="0"/>
          </a:p>
          <a:p>
            <a:r>
              <a:rPr lang="nl-NL" sz="2800" dirty="0"/>
              <a:t>No. Module </a:t>
            </a:r>
            <a:r>
              <a:rPr lang="nl-NL" sz="2800" b="1" i="1" dirty="0" err="1"/>
              <a:t>car.skoda</a:t>
            </a:r>
            <a:r>
              <a:rPr lang="nl-NL" sz="2800" dirty="0"/>
              <a:t> </a:t>
            </a:r>
            <a:r>
              <a:rPr lang="nl-NL" sz="2800" dirty="0" err="1"/>
              <a:t>implicitly</a:t>
            </a:r>
            <a:r>
              <a:rPr lang="nl-NL" sz="2800" dirty="0"/>
              <a:t> </a:t>
            </a:r>
            <a:r>
              <a:rPr lang="nl-NL" sz="2800" dirty="0" err="1"/>
              <a:t>requires</a:t>
            </a:r>
            <a:r>
              <a:rPr lang="nl-NL" sz="2800" dirty="0"/>
              <a:t> </a:t>
            </a:r>
            <a:r>
              <a:rPr lang="nl-NL" sz="2800" b="1" i="1" dirty="0" err="1"/>
              <a:t>vehicle.api</a:t>
            </a:r>
            <a:r>
              <a:rPr lang="nl-NL" sz="2800" dirty="0"/>
              <a:t> but </a:t>
            </a:r>
            <a:r>
              <a:rPr lang="nl-NL" sz="2800" dirty="0" err="1"/>
              <a:t>the</a:t>
            </a:r>
            <a:r>
              <a:rPr lang="nl-NL" sz="2800" dirty="0"/>
              <a:t> module-info of </a:t>
            </a:r>
            <a:r>
              <a:rPr lang="nl-NL" sz="2800" b="1" i="1" dirty="0" err="1"/>
              <a:t>car.skoda</a:t>
            </a:r>
            <a:r>
              <a:rPr lang="nl-NL" sz="2800" dirty="0"/>
              <a:t> </a:t>
            </a:r>
            <a:r>
              <a:rPr lang="nl-NL" sz="2800" dirty="0" err="1"/>
              <a:t>doesn't</a:t>
            </a:r>
            <a:r>
              <a:rPr lang="nl-NL" sz="2800" dirty="0"/>
              <a:t> </a:t>
            </a:r>
            <a:r>
              <a:rPr lang="nl-NL" sz="2800" dirty="0" err="1"/>
              <a:t>specify</a:t>
            </a:r>
            <a:r>
              <a:rPr lang="nl-NL" sz="2800" dirty="0"/>
              <a:t> </a:t>
            </a:r>
            <a:r>
              <a:rPr lang="nl-NL" sz="2800" dirty="0" err="1"/>
              <a:t>that</a:t>
            </a:r>
            <a:r>
              <a:rPr lang="nl-NL" sz="2800" dirty="0"/>
              <a:t> </a:t>
            </a:r>
            <a:r>
              <a:rPr lang="nl-NL" sz="2800" dirty="0" err="1"/>
              <a:t>dependency</a:t>
            </a:r>
            <a:r>
              <a:rPr lang="nl-NL" sz="2800" dirty="0"/>
              <a:t>.</a:t>
            </a:r>
          </a:p>
        </p:txBody>
      </p:sp>
      <p:cxnSp>
        <p:nvCxnSpPr>
          <p:cNvPr id="8" name="Rechte verbindingslijn met pijl 7">
            <a:extLst>
              <a:ext uri="{FF2B5EF4-FFF2-40B4-BE49-F238E27FC236}">
                <a16:creationId xmlns:a16="http://schemas.microsoft.com/office/drawing/2014/main" id="{81B0640D-40C1-B444-BE52-ABFB261E4990}"/>
              </a:ext>
            </a:extLst>
          </p:cNvPr>
          <p:cNvCxnSpPr/>
          <p:nvPr/>
        </p:nvCxnSpPr>
        <p:spPr bwMode="auto">
          <a:xfrm flipH="1">
            <a:off x="6892916" y="5103440"/>
            <a:ext cx="463588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" name="Rechte verbindingslijn met pijl 8">
            <a:extLst>
              <a:ext uri="{FF2B5EF4-FFF2-40B4-BE49-F238E27FC236}">
                <a16:creationId xmlns:a16="http://schemas.microsoft.com/office/drawing/2014/main" id="{7CE52A97-285E-B44D-95BC-4727C58C4C63}"/>
              </a:ext>
            </a:extLst>
          </p:cNvPr>
          <p:cNvCxnSpPr/>
          <p:nvPr/>
        </p:nvCxnSpPr>
        <p:spPr bwMode="auto">
          <a:xfrm flipH="1">
            <a:off x="3584527" y="4738182"/>
            <a:ext cx="463588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Rechte verbindingslijn 14">
            <a:extLst>
              <a:ext uri="{FF2B5EF4-FFF2-40B4-BE49-F238E27FC236}">
                <a16:creationId xmlns:a16="http://schemas.microsoft.com/office/drawing/2014/main" id="{5D448CD3-3584-C24D-B005-9C8B335F85E8}"/>
              </a:ext>
            </a:extLst>
          </p:cNvPr>
          <p:cNvCxnSpPr/>
          <p:nvPr/>
        </p:nvCxnSpPr>
        <p:spPr bwMode="auto">
          <a:xfrm flipH="1">
            <a:off x="2093976" y="5751576"/>
            <a:ext cx="5919587" cy="0"/>
          </a:xfrm>
          <a:prstGeom prst="line">
            <a:avLst/>
          </a:prstGeom>
          <a:solidFill>
            <a:schemeClr val="accent1"/>
          </a:solidFill>
          <a:ln w="412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Rechte verbindingslijn met pijl 16">
            <a:extLst>
              <a:ext uri="{FF2B5EF4-FFF2-40B4-BE49-F238E27FC236}">
                <a16:creationId xmlns:a16="http://schemas.microsoft.com/office/drawing/2014/main" id="{92849FEE-EE0B-8947-8DCF-D6FC19BF7F75}"/>
              </a:ext>
            </a:extLst>
          </p:cNvPr>
          <p:cNvCxnSpPr>
            <a:cxnSpLocks/>
          </p:cNvCxnSpPr>
          <p:nvPr/>
        </p:nvCxnSpPr>
        <p:spPr bwMode="auto">
          <a:xfrm flipV="1">
            <a:off x="2093976" y="5054020"/>
            <a:ext cx="0" cy="697556"/>
          </a:xfrm>
          <a:prstGeom prst="straightConnector1">
            <a:avLst/>
          </a:prstGeom>
          <a:solidFill>
            <a:schemeClr val="accent1"/>
          </a:solidFill>
          <a:ln w="349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" name="Tekstvak 10">
            <a:extLst>
              <a:ext uri="{FF2B5EF4-FFF2-40B4-BE49-F238E27FC236}">
                <a16:creationId xmlns:a16="http://schemas.microsoft.com/office/drawing/2014/main" id="{84D7369A-B001-F64E-9774-D505F37FF0E5}"/>
              </a:ext>
            </a:extLst>
          </p:cNvPr>
          <p:cNvSpPr txBox="1"/>
          <p:nvPr/>
        </p:nvSpPr>
        <p:spPr>
          <a:xfrm>
            <a:off x="610239" y="4115015"/>
            <a:ext cx="2974288" cy="92333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Module </a:t>
            </a:r>
            <a:r>
              <a:rPr lang="nl-NL" dirty="0" err="1">
                <a:solidFill>
                  <a:schemeClr val="bg1"/>
                </a:solidFill>
              </a:rPr>
              <a:t>vehicle.api</a:t>
            </a:r>
            <a:endParaRPr lang="nl-NL" dirty="0">
              <a:solidFill>
                <a:schemeClr val="bg1"/>
              </a:solidFill>
            </a:endParaRPr>
          </a:p>
          <a:p>
            <a:r>
              <a:rPr lang="nl-NL" dirty="0">
                <a:solidFill>
                  <a:schemeClr val="bg1"/>
                </a:solidFill>
              </a:rPr>
              <a:t>    module-</a:t>
            </a:r>
            <a:r>
              <a:rPr lang="nl-NL" dirty="0" err="1">
                <a:solidFill>
                  <a:schemeClr val="bg1"/>
                </a:solidFill>
              </a:rPr>
              <a:t>info.java</a:t>
            </a:r>
            <a:endParaRPr lang="nl-NL" dirty="0">
              <a:solidFill>
                <a:schemeClr val="bg1"/>
              </a:solidFill>
            </a:endParaRPr>
          </a:p>
          <a:p>
            <a:r>
              <a:rPr lang="nl-NL" dirty="0">
                <a:solidFill>
                  <a:schemeClr val="bg1"/>
                </a:solidFill>
              </a:rPr>
              <a:t>      exports </a:t>
            </a:r>
            <a:r>
              <a:rPr lang="nl-NL" dirty="0" err="1">
                <a:solidFill>
                  <a:schemeClr val="bg1"/>
                </a:solidFill>
              </a:rPr>
              <a:t>vehicle.api</a:t>
            </a:r>
            <a:r>
              <a:rPr lang="nl-NL" dirty="0">
                <a:solidFill>
                  <a:schemeClr val="bg1"/>
                </a:solidFill>
              </a:rPr>
              <a:t>;</a:t>
            </a:r>
          </a:p>
        </p:txBody>
      </p:sp>
      <p:sp>
        <p:nvSpPr>
          <p:cNvPr id="12" name="Tekstvak 11">
            <a:extLst>
              <a:ext uri="{FF2B5EF4-FFF2-40B4-BE49-F238E27FC236}">
                <a16:creationId xmlns:a16="http://schemas.microsoft.com/office/drawing/2014/main" id="{D9404A2F-A6F3-5142-B755-941ED52FEE2C}"/>
              </a:ext>
            </a:extLst>
          </p:cNvPr>
          <p:cNvSpPr txBox="1"/>
          <p:nvPr/>
        </p:nvSpPr>
        <p:spPr>
          <a:xfrm>
            <a:off x="4048115" y="4194631"/>
            <a:ext cx="2844801" cy="1200329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Module </a:t>
            </a:r>
            <a:r>
              <a:rPr lang="nl-NL" dirty="0" err="1">
                <a:solidFill>
                  <a:schemeClr val="bg1"/>
                </a:solidFill>
              </a:rPr>
              <a:t>vehicle.car</a:t>
            </a:r>
            <a:endParaRPr lang="nl-NL" dirty="0">
              <a:solidFill>
                <a:schemeClr val="bg1"/>
              </a:solidFill>
            </a:endParaRPr>
          </a:p>
          <a:p>
            <a:r>
              <a:rPr lang="nl-NL" dirty="0">
                <a:solidFill>
                  <a:schemeClr val="bg1"/>
                </a:solidFill>
              </a:rPr>
              <a:t>    module-</a:t>
            </a:r>
            <a:r>
              <a:rPr lang="nl-NL" dirty="0" err="1">
                <a:solidFill>
                  <a:schemeClr val="bg1"/>
                </a:solidFill>
              </a:rPr>
              <a:t>info.java</a:t>
            </a:r>
            <a:endParaRPr lang="nl-NL" dirty="0">
              <a:solidFill>
                <a:schemeClr val="bg1"/>
              </a:solidFill>
            </a:endParaRPr>
          </a:p>
          <a:p>
            <a:r>
              <a:rPr lang="nl-NL" dirty="0">
                <a:solidFill>
                  <a:schemeClr val="bg1"/>
                </a:solidFill>
              </a:rPr>
              <a:t>        exports </a:t>
            </a:r>
            <a:r>
              <a:rPr lang="nl-NL" dirty="0" err="1">
                <a:solidFill>
                  <a:schemeClr val="bg1"/>
                </a:solidFill>
              </a:rPr>
              <a:t>vehicle.car</a:t>
            </a:r>
            <a:r>
              <a:rPr lang="nl-NL" dirty="0">
                <a:solidFill>
                  <a:schemeClr val="bg1"/>
                </a:solidFill>
              </a:rPr>
              <a:t>;</a:t>
            </a:r>
            <a:br>
              <a:rPr lang="nl-NL" dirty="0">
                <a:solidFill>
                  <a:schemeClr val="bg1"/>
                </a:solidFill>
              </a:rPr>
            </a:br>
            <a:r>
              <a:rPr lang="nl-NL" dirty="0">
                <a:solidFill>
                  <a:schemeClr val="bg1"/>
                </a:solidFill>
              </a:rPr>
              <a:t>        </a:t>
            </a:r>
            <a:r>
              <a:rPr lang="nl-NL" dirty="0" err="1">
                <a:solidFill>
                  <a:schemeClr val="bg1"/>
                </a:solidFill>
              </a:rPr>
              <a:t>requires</a:t>
            </a:r>
            <a:r>
              <a:rPr lang="nl-NL" dirty="0">
                <a:solidFill>
                  <a:schemeClr val="bg1"/>
                </a:solidFill>
              </a:rPr>
              <a:t> </a:t>
            </a:r>
            <a:r>
              <a:rPr lang="nl-NL" dirty="0" err="1">
                <a:solidFill>
                  <a:schemeClr val="bg1"/>
                </a:solidFill>
              </a:rPr>
              <a:t>vehicle.api</a:t>
            </a:r>
            <a:r>
              <a:rPr lang="nl-NL" dirty="0">
                <a:solidFill>
                  <a:schemeClr val="bg1"/>
                </a:solidFill>
              </a:rPr>
              <a:t>;</a:t>
            </a:r>
          </a:p>
        </p:txBody>
      </p:sp>
      <p:sp>
        <p:nvSpPr>
          <p:cNvPr id="13" name="Tekstvak 12">
            <a:extLst>
              <a:ext uri="{FF2B5EF4-FFF2-40B4-BE49-F238E27FC236}">
                <a16:creationId xmlns:a16="http://schemas.microsoft.com/office/drawing/2014/main" id="{0327332C-0BE6-0E43-A674-4027D8382031}"/>
              </a:ext>
            </a:extLst>
          </p:cNvPr>
          <p:cNvSpPr txBox="1"/>
          <p:nvPr/>
        </p:nvSpPr>
        <p:spPr>
          <a:xfrm>
            <a:off x="7382539" y="4725830"/>
            <a:ext cx="3216186" cy="1200329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Module </a:t>
            </a:r>
            <a:r>
              <a:rPr lang="nl-NL" dirty="0" err="1">
                <a:solidFill>
                  <a:schemeClr val="bg1"/>
                </a:solidFill>
              </a:rPr>
              <a:t>car.skoda</a:t>
            </a:r>
            <a:endParaRPr lang="nl-NL" dirty="0">
              <a:solidFill>
                <a:schemeClr val="bg1"/>
              </a:solidFill>
            </a:endParaRPr>
          </a:p>
          <a:p>
            <a:r>
              <a:rPr lang="nl-NL" dirty="0">
                <a:solidFill>
                  <a:schemeClr val="bg1"/>
                </a:solidFill>
              </a:rPr>
              <a:t>    module-</a:t>
            </a:r>
            <a:r>
              <a:rPr lang="nl-NL" dirty="0" err="1">
                <a:solidFill>
                  <a:schemeClr val="bg1"/>
                </a:solidFill>
              </a:rPr>
              <a:t>info.java</a:t>
            </a:r>
            <a:endParaRPr lang="nl-NL" dirty="0">
              <a:solidFill>
                <a:schemeClr val="bg1"/>
              </a:solidFill>
            </a:endParaRPr>
          </a:p>
          <a:p>
            <a:r>
              <a:rPr lang="nl-NL" dirty="0">
                <a:solidFill>
                  <a:schemeClr val="bg1"/>
                </a:solidFill>
              </a:rPr>
              <a:t>        exports </a:t>
            </a:r>
            <a:r>
              <a:rPr lang="nl-NL" dirty="0" err="1">
                <a:solidFill>
                  <a:schemeClr val="bg1"/>
                </a:solidFill>
              </a:rPr>
              <a:t>car.skoda</a:t>
            </a:r>
            <a:r>
              <a:rPr lang="nl-NL" dirty="0">
                <a:solidFill>
                  <a:schemeClr val="bg1"/>
                </a:solidFill>
              </a:rPr>
              <a:t>;</a:t>
            </a:r>
          </a:p>
          <a:p>
            <a:r>
              <a:rPr lang="nl-NL" dirty="0">
                <a:solidFill>
                  <a:schemeClr val="bg1"/>
                </a:solidFill>
              </a:rPr>
              <a:t>        </a:t>
            </a:r>
            <a:r>
              <a:rPr lang="nl-NL" dirty="0" err="1">
                <a:solidFill>
                  <a:schemeClr val="bg1"/>
                </a:solidFill>
              </a:rPr>
              <a:t>requires</a:t>
            </a:r>
            <a:r>
              <a:rPr lang="nl-NL" dirty="0">
                <a:solidFill>
                  <a:schemeClr val="bg1"/>
                </a:solidFill>
              </a:rPr>
              <a:t> </a:t>
            </a:r>
            <a:r>
              <a:rPr lang="nl-NL" dirty="0" err="1">
                <a:solidFill>
                  <a:schemeClr val="bg1"/>
                </a:solidFill>
              </a:rPr>
              <a:t>vehicle.car</a:t>
            </a:r>
            <a:r>
              <a:rPr lang="nl-NL" dirty="0">
                <a:solidFill>
                  <a:schemeClr val="bg1"/>
                </a:solidFill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2471797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1E20421-E6C0-498C-AE7D-42F04816B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88640"/>
            <a:ext cx="11883392" cy="505064"/>
          </a:xfrm>
        </p:spPr>
        <p:txBody>
          <a:bodyPr/>
          <a:lstStyle/>
          <a:p>
            <a:pPr defTabSz="796339">
              <a:spcAft>
                <a:spcPct val="40000"/>
              </a:spcAft>
              <a:buClr>
                <a:schemeClr val="hlink"/>
              </a:buClr>
              <a:buFont typeface="Wingdings 3" pitchFamily="18" charset="2"/>
            </a:pPr>
            <a:r>
              <a:rPr lang="en-GB" sz="2400" dirty="0">
                <a:solidFill>
                  <a:schemeClr val="bg2"/>
                </a:solidFill>
                <a:ea typeface="+mn-ea"/>
                <a:cs typeface="+mn-cs"/>
              </a:rPr>
              <a:t>OCP CH11 Modules</a:t>
            </a:r>
            <a:endParaRPr lang="en-US" sz="2400" dirty="0">
              <a:solidFill>
                <a:schemeClr val="bg2"/>
              </a:solidFill>
              <a:ea typeface="+mn-ea"/>
              <a:cs typeface="+mn-cs"/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6737FBF6-76D9-AD49-84EE-40C518560441}"/>
              </a:ext>
            </a:extLst>
          </p:cNvPr>
          <p:cNvSpPr txBox="1"/>
          <p:nvPr/>
        </p:nvSpPr>
        <p:spPr>
          <a:xfrm>
            <a:off x="1405089" y="1172438"/>
            <a:ext cx="9010436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/>
              <a:t>Question</a:t>
            </a:r>
          </a:p>
          <a:p>
            <a:endParaRPr lang="nl-NL" sz="2800" dirty="0"/>
          </a:p>
          <a:p>
            <a:r>
              <a:rPr lang="nl-NL" sz="2800" dirty="0" err="1"/>
              <a:t>Can</a:t>
            </a:r>
            <a:r>
              <a:rPr lang="nl-NL" sz="2800" dirty="0"/>
              <a:t> we </a:t>
            </a:r>
            <a:r>
              <a:rPr lang="nl-NL" sz="2800" dirty="0" err="1"/>
              <a:t>solve</a:t>
            </a:r>
            <a:r>
              <a:rPr lang="nl-NL" sz="2800" dirty="0"/>
              <a:t> </a:t>
            </a:r>
            <a:r>
              <a:rPr lang="nl-NL" sz="2800" dirty="0" err="1"/>
              <a:t>this</a:t>
            </a:r>
            <a:r>
              <a:rPr lang="nl-NL" sz="2800" dirty="0"/>
              <a:t>?</a:t>
            </a:r>
          </a:p>
          <a:p>
            <a:endParaRPr lang="nl-NL" sz="2800" dirty="0"/>
          </a:p>
          <a:p>
            <a:pPr marL="514350" indent="-514350">
              <a:buAutoNum type="alphaUcPeriod"/>
            </a:pPr>
            <a:r>
              <a:rPr lang="nl-NL" sz="2800" dirty="0"/>
              <a:t>No</a:t>
            </a:r>
          </a:p>
          <a:p>
            <a:pPr marL="514350" indent="-514350">
              <a:buAutoNum type="alphaUcPeriod"/>
            </a:pPr>
            <a:r>
              <a:rPr lang="nl-NL" sz="2800" dirty="0"/>
              <a:t>Yes, </a:t>
            </a:r>
            <a:r>
              <a:rPr lang="nl-NL" sz="2800" dirty="0" err="1"/>
              <a:t>by</a:t>
            </a:r>
            <a:r>
              <a:rPr lang="nl-NL" sz="2800" dirty="0"/>
              <a:t> </a:t>
            </a:r>
            <a:r>
              <a:rPr lang="nl-NL" sz="2800" dirty="0" err="1"/>
              <a:t>adding</a:t>
            </a:r>
            <a:r>
              <a:rPr lang="nl-NL" sz="2800" dirty="0"/>
              <a:t> a </a:t>
            </a:r>
            <a:r>
              <a:rPr lang="nl-NL" sz="2800" b="1" i="1" dirty="0" err="1"/>
              <a:t>requires</a:t>
            </a:r>
            <a:r>
              <a:rPr lang="nl-NL" sz="2800" b="1" i="1" dirty="0"/>
              <a:t> </a:t>
            </a:r>
            <a:r>
              <a:rPr lang="nl-NL" sz="2800" b="1" i="1" dirty="0" err="1"/>
              <a:t>vehicle.api</a:t>
            </a:r>
            <a:r>
              <a:rPr lang="nl-NL" sz="2800" dirty="0"/>
              <a:t> </a:t>
            </a:r>
            <a:r>
              <a:rPr lang="nl-NL" sz="2800" dirty="0" err="1"/>
              <a:t>to</a:t>
            </a:r>
            <a:r>
              <a:rPr lang="nl-NL" sz="2800" dirty="0"/>
              <a:t> </a:t>
            </a:r>
            <a:r>
              <a:rPr lang="nl-NL" sz="2800" dirty="0" err="1"/>
              <a:t>the</a:t>
            </a:r>
            <a:r>
              <a:rPr lang="nl-NL" sz="2800" dirty="0"/>
              <a:t> module-info of </a:t>
            </a:r>
            <a:r>
              <a:rPr lang="nl-NL" sz="2800" b="1" i="1" dirty="0" err="1"/>
              <a:t>car.skoda</a:t>
            </a:r>
            <a:endParaRPr lang="nl-NL" sz="2800" b="1" i="1" dirty="0"/>
          </a:p>
          <a:p>
            <a:pPr marL="514350" indent="-514350">
              <a:buAutoNum type="alphaUcPeriod"/>
            </a:pPr>
            <a:r>
              <a:rPr lang="nl-NL" sz="2800" dirty="0"/>
              <a:t>Yes, </a:t>
            </a:r>
            <a:r>
              <a:rPr lang="nl-NL" sz="2800" dirty="0" err="1"/>
              <a:t>by</a:t>
            </a:r>
            <a:r>
              <a:rPr lang="nl-NL" sz="2800" dirty="0"/>
              <a:t> </a:t>
            </a:r>
            <a:r>
              <a:rPr lang="nl-NL" sz="2800" dirty="0" err="1"/>
              <a:t>adding</a:t>
            </a:r>
            <a:r>
              <a:rPr lang="nl-NL" sz="2800" dirty="0"/>
              <a:t> </a:t>
            </a:r>
            <a:r>
              <a:rPr lang="nl-NL" sz="2800" b="1" i="1" dirty="0" err="1"/>
              <a:t>requires</a:t>
            </a:r>
            <a:r>
              <a:rPr lang="nl-NL" sz="2800" b="1" i="1" dirty="0"/>
              <a:t> </a:t>
            </a:r>
            <a:r>
              <a:rPr lang="nl-NL" sz="2800" b="1" i="1" dirty="0" err="1"/>
              <a:t>transitive</a:t>
            </a:r>
            <a:r>
              <a:rPr lang="nl-NL" sz="2800" b="1" i="1" dirty="0"/>
              <a:t> </a:t>
            </a:r>
            <a:r>
              <a:rPr lang="nl-NL" sz="2800" b="1" i="1" dirty="0" err="1"/>
              <a:t>vehicle.api</a:t>
            </a:r>
            <a:r>
              <a:rPr lang="nl-NL" sz="2800" dirty="0"/>
              <a:t> </a:t>
            </a:r>
            <a:r>
              <a:rPr lang="nl-NL" sz="2800" dirty="0" err="1"/>
              <a:t>to</a:t>
            </a:r>
            <a:r>
              <a:rPr lang="nl-NL" sz="2800" dirty="0"/>
              <a:t> module-info of </a:t>
            </a:r>
            <a:r>
              <a:rPr lang="nl-NL" sz="2800" b="1" i="1" dirty="0" err="1"/>
              <a:t>vehicle.car</a:t>
            </a:r>
            <a:endParaRPr lang="nl-NL" sz="2800" dirty="0"/>
          </a:p>
          <a:p>
            <a:pPr marL="514350" indent="-514350">
              <a:buAutoNum type="alphaUcPeriod"/>
            </a:pPr>
            <a:r>
              <a:rPr lang="nl-NL" sz="2800" dirty="0"/>
              <a:t>Yes, </a:t>
            </a:r>
            <a:r>
              <a:rPr lang="nl-NL" sz="2800" dirty="0" err="1"/>
              <a:t>by</a:t>
            </a:r>
            <a:r>
              <a:rPr lang="nl-NL" sz="2800" dirty="0"/>
              <a:t> factoring out </a:t>
            </a:r>
            <a:r>
              <a:rPr lang="nl-NL" sz="2800" dirty="0" err="1"/>
              <a:t>the</a:t>
            </a:r>
            <a:r>
              <a:rPr lang="nl-NL" sz="2800" dirty="0"/>
              <a:t> </a:t>
            </a:r>
            <a:r>
              <a:rPr lang="nl-NL" sz="2800" dirty="0" err="1"/>
              <a:t>usage</a:t>
            </a:r>
            <a:r>
              <a:rPr lang="nl-NL" sz="2800" dirty="0"/>
              <a:t> of modules</a:t>
            </a:r>
          </a:p>
        </p:txBody>
      </p:sp>
    </p:spTree>
    <p:extLst>
      <p:ext uri="{BB962C8B-B14F-4D97-AF65-F5344CB8AC3E}">
        <p14:creationId xmlns:p14="http://schemas.microsoft.com/office/powerpoint/2010/main" val="20286193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1E20421-E6C0-498C-AE7D-42F04816B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88640"/>
            <a:ext cx="11883392" cy="505064"/>
          </a:xfrm>
        </p:spPr>
        <p:txBody>
          <a:bodyPr/>
          <a:lstStyle/>
          <a:p>
            <a:pPr defTabSz="796339">
              <a:spcAft>
                <a:spcPct val="40000"/>
              </a:spcAft>
              <a:buClr>
                <a:schemeClr val="hlink"/>
              </a:buClr>
              <a:buFont typeface="Wingdings 3" pitchFamily="18" charset="2"/>
            </a:pPr>
            <a:r>
              <a:rPr lang="en-GB" sz="2400" dirty="0">
                <a:solidFill>
                  <a:schemeClr val="bg2"/>
                </a:solidFill>
                <a:ea typeface="+mn-ea"/>
                <a:cs typeface="+mn-cs"/>
              </a:rPr>
              <a:t>OCP CH11 Modules</a:t>
            </a:r>
            <a:endParaRPr lang="en-US" sz="2400" dirty="0">
              <a:solidFill>
                <a:schemeClr val="bg2"/>
              </a:solidFill>
              <a:ea typeface="+mn-ea"/>
              <a:cs typeface="+mn-cs"/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6737FBF6-76D9-AD49-84EE-40C518560441}"/>
              </a:ext>
            </a:extLst>
          </p:cNvPr>
          <p:cNvSpPr txBox="1"/>
          <p:nvPr/>
        </p:nvSpPr>
        <p:spPr>
          <a:xfrm>
            <a:off x="1405089" y="1172438"/>
            <a:ext cx="9010436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 err="1"/>
              <a:t>Answer</a:t>
            </a:r>
            <a:endParaRPr lang="nl-NL" sz="2800" dirty="0"/>
          </a:p>
          <a:p>
            <a:endParaRPr lang="nl-NL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2800" dirty="0"/>
              <a:t>B: </a:t>
            </a:r>
            <a:r>
              <a:rPr lang="nl-NL" sz="2800" dirty="0" err="1"/>
              <a:t>Add</a:t>
            </a:r>
            <a:r>
              <a:rPr lang="nl-NL" sz="2800" dirty="0"/>
              <a:t> </a:t>
            </a:r>
            <a:r>
              <a:rPr lang="nl-NL" sz="2800" b="1" i="1" dirty="0" err="1"/>
              <a:t>requires</a:t>
            </a:r>
            <a:r>
              <a:rPr lang="nl-NL" sz="2800" b="1" i="1" dirty="0"/>
              <a:t> </a:t>
            </a:r>
            <a:r>
              <a:rPr lang="nl-NL" sz="2800" b="1" i="1" dirty="0" err="1"/>
              <a:t>vehicle.api</a:t>
            </a:r>
            <a:r>
              <a:rPr lang="nl-NL" sz="2800" dirty="0"/>
              <a:t> </a:t>
            </a:r>
            <a:r>
              <a:rPr lang="nl-NL" sz="2800" dirty="0" err="1"/>
              <a:t>to</a:t>
            </a:r>
            <a:r>
              <a:rPr lang="nl-NL" sz="2800" dirty="0"/>
              <a:t> module-info of </a:t>
            </a:r>
            <a:r>
              <a:rPr lang="nl-NL" sz="2800" b="1" i="1" dirty="0" err="1"/>
              <a:t>car.skoda</a:t>
            </a:r>
            <a:r>
              <a:rPr lang="nl-NL" sz="2800" dirty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nl-NL" sz="2800" dirty="0"/>
          </a:p>
          <a:p>
            <a:r>
              <a:rPr lang="nl-NL" sz="2800" dirty="0"/>
              <a:t>Or</a:t>
            </a:r>
          </a:p>
          <a:p>
            <a:endParaRPr lang="nl-NL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2800" dirty="0"/>
              <a:t>C: </a:t>
            </a:r>
            <a:r>
              <a:rPr lang="nl-NL" sz="2800" dirty="0" err="1"/>
              <a:t>Add</a:t>
            </a:r>
            <a:r>
              <a:rPr lang="nl-NL" sz="2800" dirty="0"/>
              <a:t> </a:t>
            </a:r>
            <a:r>
              <a:rPr lang="nl-NL" sz="2800" b="1" i="1" dirty="0" err="1"/>
              <a:t>requires</a:t>
            </a:r>
            <a:r>
              <a:rPr lang="nl-NL" sz="2800" b="1" i="1" dirty="0"/>
              <a:t> </a:t>
            </a:r>
            <a:r>
              <a:rPr lang="nl-NL" sz="2800" b="1" i="1" dirty="0" err="1"/>
              <a:t>transitive</a:t>
            </a:r>
            <a:r>
              <a:rPr lang="nl-NL" sz="2800" b="1" i="1" dirty="0"/>
              <a:t> </a:t>
            </a:r>
            <a:r>
              <a:rPr lang="nl-NL" sz="2800" b="1" i="1" dirty="0" err="1"/>
              <a:t>vehicle.api</a:t>
            </a:r>
            <a:r>
              <a:rPr lang="nl-NL" sz="2800" dirty="0"/>
              <a:t> </a:t>
            </a:r>
            <a:r>
              <a:rPr lang="nl-NL" sz="2800" dirty="0" err="1"/>
              <a:t>to</a:t>
            </a:r>
            <a:r>
              <a:rPr lang="nl-NL" sz="2800" dirty="0"/>
              <a:t> module-info of </a:t>
            </a:r>
            <a:r>
              <a:rPr lang="nl-NL" sz="2800" b="1" i="1" dirty="0" err="1"/>
              <a:t>vehicle.car</a:t>
            </a:r>
            <a:r>
              <a:rPr lang="nl-NL" sz="2800" dirty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nl-NL" sz="28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t 5">
                <a:extLst>
                  <a:ext uri="{FF2B5EF4-FFF2-40B4-BE49-F238E27FC236}">
                    <a16:creationId xmlns:a16="http://schemas.microsoft.com/office/drawing/2014/main" id="{04B0D12A-0F84-AD47-B556-2CAC347E1A05}"/>
                  </a:ext>
                </a:extLst>
              </p14:cNvPr>
              <p14:cNvContentPartPr/>
              <p14:nvPr/>
            </p14:nvContentPartPr>
            <p14:xfrm>
              <a:off x="730155" y="3373040"/>
              <a:ext cx="9429480" cy="2541960"/>
            </p14:xfrm>
          </p:contentPart>
        </mc:Choice>
        <mc:Fallback xmlns="">
          <p:pic>
            <p:nvPicPr>
              <p:cNvPr id="6" name="Inkt 5">
                <a:extLst>
                  <a:ext uri="{FF2B5EF4-FFF2-40B4-BE49-F238E27FC236}">
                    <a16:creationId xmlns:a16="http://schemas.microsoft.com/office/drawing/2014/main" id="{04B0D12A-0F84-AD47-B556-2CAC347E1A0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67157" y="3310040"/>
                <a:ext cx="9555115" cy="2667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30761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1E20421-E6C0-498C-AE7D-42F04816B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88640"/>
            <a:ext cx="11883392" cy="505064"/>
          </a:xfrm>
        </p:spPr>
        <p:txBody>
          <a:bodyPr/>
          <a:lstStyle/>
          <a:p>
            <a:pPr defTabSz="796339">
              <a:spcAft>
                <a:spcPct val="40000"/>
              </a:spcAft>
              <a:buClr>
                <a:schemeClr val="hlink"/>
              </a:buClr>
              <a:buFont typeface="Wingdings 3" pitchFamily="18" charset="2"/>
            </a:pPr>
            <a:r>
              <a:rPr lang="en-GB" sz="2400" dirty="0">
                <a:solidFill>
                  <a:schemeClr val="bg2"/>
                </a:solidFill>
                <a:ea typeface="+mn-ea"/>
                <a:cs typeface="+mn-cs"/>
              </a:rPr>
              <a:t>OCP CH11 Modules</a:t>
            </a:r>
            <a:endParaRPr lang="en-US" sz="2400" dirty="0">
              <a:solidFill>
                <a:schemeClr val="bg2"/>
              </a:solidFill>
              <a:ea typeface="+mn-ea"/>
              <a:cs typeface="+mn-cs"/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6737FBF6-76D9-AD49-84EE-40C518560441}"/>
              </a:ext>
            </a:extLst>
          </p:cNvPr>
          <p:cNvSpPr txBox="1"/>
          <p:nvPr/>
        </p:nvSpPr>
        <p:spPr>
          <a:xfrm>
            <a:off x="556003" y="1237753"/>
            <a:ext cx="10612740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/>
              <a:t>Question</a:t>
            </a:r>
          </a:p>
          <a:p>
            <a:endParaRPr lang="nl-NL" dirty="0"/>
          </a:p>
          <a:p>
            <a:r>
              <a:rPr lang="nl-NL" dirty="0" err="1"/>
              <a:t>Which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following</a:t>
            </a:r>
            <a:r>
              <a:rPr lang="nl-NL" dirty="0"/>
              <a:t> statements are </a:t>
            </a:r>
            <a:r>
              <a:rPr lang="nl-NL" dirty="0" err="1"/>
              <a:t>true</a:t>
            </a:r>
            <a:r>
              <a:rPr lang="nl-NL" dirty="0"/>
              <a:t> in a module-</a:t>
            </a:r>
            <a:r>
              <a:rPr lang="nl-NL" dirty="0" err="1"/>
              <a:t>info.java</a:t>
            </a:r>
            <a:r>
              <a:rPr lang="nl-NL" dirty="0"/>
              <a:t> file?</a:t>
            </a:r>
          </a:p>
          <a:p>
            <a:endParaRPr lang="nl-NL" dirty="0"/>
          </a:p>
          <a:p>
            <a:pPr fontAlgn="base"/>
            <a:r>
              <a:rPr lang="nl-NL" dirty="0"/>
              <a:t>1. The </a:t>
            </a:r>
            <a:r>
              <a:rPr lang="nl-NL" dirty="0" err="1"/>
              <a:t>opens</a:t>
            </a:r>
            <a:r>
              <a:rPr lang="nl-NL" dirty="0"/>
              <a:t> </a:t>
            </a:r>
            <a:r>
              <a:rPr lang="nl-NL" dirty="0" err="1"/>
              <a:t>keyword</a:t>
            </a:r>
            <a:r>
              <a:rPr lang="nl-NL" dirty="0"/>
              <a:t> </a:t>
            </a:r>
            <a:r>
              <a:rPr lang="nl-NL" dirty="0" err="1"/>
              <a:t>allows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use</a:t>
            </a:r>
            <a:r>
              <a:rPr lang="nl-NL" dirty="0"/>
              <a:t> of </a:t>
            </a:r>
            <a:r>
              <a:rPr lang="nl-NL" dirty="0" err="1"/>
              <a:t>reflection</a:t>
            </a:r>
            <a:r>
              <a:rPr lang="nl-NL" dirty="0"/>
              <a:t>.	2. The </a:t>
            </a:r>
            <a:r>
              <a:rPr lang="nl-NL" dirty="0" err="1"/>
              <a:t>opens</a:t>
            </a:r>
            <a:r>
              <a:rPr lang="nl-NL" dirty="0"/>
              <a:t> </a:t>
            </a:r>
            <a:r>
              <a:rPr lang="nl-NL" dirty="0" err="1"/>
              <a:t>keyword</a:t>
            </a:r>
            <a:r>
              <a:rPr lang="nl-NL" dirty="0"/>
              <a:t> </a:t>
            </a:r>
            <a:r>
              <a:rPr lang="nl-NL" dirty="0" err="1"/>
              <a:t>declares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API is </a:t>
            </a:r>
            <a:r>
              <a:rPr lang="nl-NL" dirty="0" err="1"/>
              <a:t>called</a:t>
            </a:r>
            <a:r>
              <a:rPr lang="nl-NL" dirty="0"/>
              <a:t>.</a:t>
            </a:r>
          </a:p>
          <a:p>
            <a:pPr fontAlgn="base"/>
            <a:r>
              <a:rPr lang="nl-NL" dirty="0"/>
              <a:t>3. The </a:t>
            </a:r>
            <a:r>
              <a:rPr lang="nl-NL" dirty="0" err="1"/>
              <a:t>use</a:t>
            </a:r>
            <a:r>
              <a:rPr lang="nl-NL" dirty="0"/>
              <a:t> </a:t>
            </a:r>
            <a:r>
              <a:rPr lang="nl-NL" dirty="0" err="1"/>
              <a:t>keyword</a:t>
            </a:r>
            <a:r>
              <a:rPr lang="nl-NL" dirty="0"/>
              <a:t> </a:t>
            </a:r>
            <a:r>
              <a:rPr lang="nl-NL" dirty="0" err="1"/>
              <a:t>allows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use</a:t>
            </a:r>
            <a:r>
              <a:rPr lang="nl-NL" dirty="0"/>
              <a:t> of </a:t>
            </a:r>
            <a:r>
              <a:rPr lang="nl-NL" dirty="0" err="1"/>
              <a:t>reflection</a:t>
            </a:r>
            <a:r>
              <a:rPr lang="nl-NL" dirty="0"/>
              <a:t>.	4. The </a:t>
            </a:r>
            <a:r>
              <a:rPr lang="nl-NL" dirty="0" err="1"/>
              <a:t>use</a:t>
            </a:r>
            <a:r>
              <a:rPr lang="nl-NL" dirty="0"/>
              <a:t> </a:t>
            </a:r>
            <a:r>
              <a:rPr lang="nl-NL" dirty="0" err="1"/>
              <a:t>keyword</a:t>
            </a:r>
            <a:r>
              <a:rPr lang="nl-NL" dirty="0"/>
              <a:t> </a:t>
            </a:r>
            <a:r>
              <a:rPr lang="nl-NL" dirty="0" err="1"/>
              <a:t>declares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API is </a:t>
            </a:r>
            <a:r>
              <a:rPr lang="nl-NL" dirty="0" err="1"/>
              <a:t>called</a:t>
            </a:r>
            <a:r>
              <a:rPr lang="nl-NL" dirty="0"/>
              <a:t>.</a:t>
            </a:r>
          </a:p>
          <a:p>
            <a:pPr fontAlgn="base"/>
            <a:r>
              <a:rPr lang="nl-NL" dirty="0"/>
              <a:t>5. The </a:t>
            </a:r>
            <a:r>
              <a:rPr lang="nl-NL" dirty="0" err="1"/>
              <a:t>uses</a:t>
            </a:r>
            <a:r>
              <a:rPr lang="nl-NL" dirty="0"/>
              <a:t> </a:t>
            </a:r>
            <a:r>
              <a:rPr lang="nl-NL" dirty="0" err="1"/>
              <a:t>keyword</a:t>
            </a:r>
            <a:r>
              <a:rPr lang="nl-NL" dirty="0"/>
              <a:t> </a:t>
            </a:r>
            <a:r>
              <a:rPr lang="nl-NL" dirty="0" err="1"/>
              <a:t>allows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use</a:t>
            </a:r>
            <a:r>
              <a:rPr lang="nl-NL" dirty="0"/>
              <a:t> of </a:t>
            </a:r>
            <a:r>
              <a:rPr lang="nl-NL" dirty="0" err="1"/>
              <a:t>reflection</a:t>
            </a:r>
            <a:r>
              <a:rPr lang="nl-NL" dirty="0"/>
              <a:t>.	6. The </a:t>
            </a:r>
            <a:r>
              <a:rPr lang="nl-NL" dirty="0" err="1"/>
              <a:t>uses</a:t>
            </a:r>
            <a:r>
              <a:rPr lang="nl-NL" dirty="0"/>
              <a:t> </a:t>
            </a:r>
            <a:r>
              <a:rPr lang="nl-NL" dirty="0" err="1"/>
              <a:t>keyword</a:t>
            </a:r>
            <a:r>
              <a:rPr lang="nl-NL" dirty="0"/>
              <a:t> </a:t>
            </a:r>
            <a:r>
              <a:rPr lang="nl-NL" dirty="0" err="1"/>
              <a:t>declares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API is </a:t>
            </a:r>
            <a:r>
              <a:rPr lang="nl-NL" dirty="0" err="1"/>
              <a:t>called</a:t>
            </a:r>
            <a:r>
              <a:rPr lang="nl-NL" dirty="0"/>
              <a:t>.</a:t>
            </a:r>
          </a:p>
          <a:p>
            <a:pPr fontAlgn="base"/>
            <a:r>
              <a:rPr lang="nl-NL" dirty="0"/>
              <a:t>7. The file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empty (zero bytes).</a:t>
            </a:r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D017D920-1351-1B42-99FA-D48B881052F2}"/>
              </a:ext>
            </a:extLst>
          </p:cNvPr>
          <p:cNvSpPr txBox="1"/>
          <p:nvPr/>
        </p:nvSpPr>
        <p:spPr>
          <a:xfrm>
            <a:off x="556003" y="3967016"/>
            <a:ext cx="90104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 err="1"/>
              <a:t>Answers</a:t>
            </a:r>
            <a:r>
              <a:rPr lang="nl-NL" sz="2800" dirty="0"/>
              <a:t>: 1, 6, 7</a:t>
            </a:r>
          </a:p>
        </p:txBody>
      </p:sp>
    </p:spTree>
    <p:extLst>
      <p:ext uri="{BB962C8B-B14F-4D97-AF65-F5344CB8AC3E}">
        <p14:creationId xmlns:p14="http://schemas.microsoft.com/office/powerpoint/2010/main" val="4117369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1E20421-E6C0-498C-AE7D-42F04816B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88640"/>
            <a:ext cx="11883392" cy="505064"/>
          </a:xfrm>
        </p:spPr>
        <p:txBody>
          <a:bodyPr/>
          <a:lstStyle/>
          <a:p>
            <a:pPr defTabSz="796339">
              <a:spcAft>
                <a:spcPct val="40000"/>
              </a:spcAft>
              <a:buClr>
                <a:schemeClr val="hlink"/>
              </a:buClr>
              <a:buFont typeface="Wingdings 3" pitchFamily="18" charset="2"/>
            </a:pPr>
            <a:r>
              <a:rPr lang="en-GB" sz="2400" dirty="0">
                <a:solidFill>
                  <a:schemeClr val="bg2"/>
                </a:solidFill>
                <a:ea typeface="+mn-ea"/>
                <a:cs typeface="+mn-cs"/>
              </a:rPr>
              <a:t>Introduction</a:t>
            </a:r>
            <a:endParaRPr lang="en-US" sz="2400" dirty="0">
              <a:solidFill>
                <a:schemeClr val="bg2"/>
              </a:solidFill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F4EEA0-0273-4743-BAF3-E5D04B6973EB}"/>
              </a:ext>
            </a:extLst>
          </p:cNvPr>
          <p:cNvSpPr txBox="1"/>
          <p:nvPr/>
        </p:nvSpPr>
        <p:spPr>
          <a:xfrm>
            <a:off x="1199456" y="1412776"/>
            <a:ext cx="97930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Modules</a:t>
            </a:r>
            <a:endParaRPr lang="nl-NL" sz="2800" dirty="0"/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9C4F6EDB-AAFD-464F-938C-BD9010F005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760" y="2245379"/>
            <a:ext cx="4749500" cy="2822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7295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1E20421-E6C0-498C-AE7D-42F04816B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88640"/>
            <a:ext cx="11883392" cy="505064"/>
          </a:xfrm>
        </p:spPr>
        <p:txBody>
          <a:bodyPr/>
          <a:lstStyle/>
          <a:p>
            <a:pPr defTabSz="796339">
              <a:spcAft>
                <a:spcPct val="40000"/>
              </a:spcAft>
              <a:buClr>
                <a:schemeClr val="hlink"/>
              </a:buClr>
              <a:buFont typeface="Wingdings 3" pitchFamily="18" charset="2"/>
            </a:pPr>
            <a:r>
              <a:rPr lang="en-GB" sz="2400" dirty="0">
                <a:solidFill>
                  <a:schemeClr val="bg2"/>
                </a:solidFill>
                <a:ea typeface="+mn-ea"/>
                <a:cs typeface="+mn-cs"/>
              </a:rPr>
              <a:t>OCP CH11 Modules</a:t>
            </a:r>
            <a:endParaRPr lang="en-US" sz="2400" dirty="0">
              <a:solidFill>
                <a:schemeClr val="bg2"/>
              </a:solidFill>
              <a:ea typeface="+mn-ea"/>
              <a:cs typeface="+mn-cs"/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6737FBF6-76D9-AD49-84EE-40C518560441}"/>
              </a:ext>
            </a:extLst>
          </p:cNvPr>
          <p:cNvSpPr txBox="1"/>
          <p:nvPr/>
        </p:nvSpPr>
        <p:spPr>
          <a:xfrm>
            <a:off x="556003" y="1237753"/>
            <a:ext cx="10612740" cy="357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/>
              <a:t>Question</a:t>
            </a:r>
          </a:p>
          <a:p>
            <a:endParaRPr lang="nl-NL" dirty="0"/>
          </a:p>
          <a:p>
            <a:r>
              <a:rPr lang="nl-NL" dirty="0" err="1"/>
              <a:t>What</a:t>
            </a:r>
            <a:r>
              <a:rPr lang="nl-NL" dirty="0"/>
              <a:t> is </a:t>
            </a:r>
            <a:r>
              <a:rPr lang="nl-NL" dirty="0" err="1"/>
              <a:t>true</a:t>
            </a:r>
            <a:r>
              <a:rPr lang="nl-NL" dirty="0"/>
              <a:t> of a module </a:t>
            </a:r>
            <a:r>
              <a:rPr lang="nl-NL" dirty="0" err="1"/>
              <a:t>containing</a:t>
            </a:r>
            <a:r>
              <a:rPr lang="nl-NL" dirty="0"/>
              <a:t> a file </a:t>
            </a:r>
            <a:r>
              <a:rPr lang="nl-NL" dirty="0" err="1"/>
              <a:t>named</a:t>
            </a:r>
            <a:r>
              <a:rPr lang="nl-NL" dirty="0"/>
              <a:t> module-</a:t>
            </a:r>
            <a:r>
              <a:rPr lang="nl-NL" dirty="0" err="1"/>
              <a:t>info.java</a:t>
            </a:r>
            <a:r>
              <a:rPr lang="nl-NL" dirty="0"/>
              <a:t> 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following</a:t>
            </a:r>
            <a:r>
              <a:rPr lang="nl-NL" dirty="0"/>
              <a:t> contents?</a:t>
            </a:r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pPr fontAlgn="base"/>
            <a:r>
              <a:rPr lang="nl-NL" dirty="0"/>
              <a:t>1. </a:t>
            </a:r>
            <a:r>
              <a:rPr lang="nl-NL" dirty="0" err="1"/>
              <a:t>All</a:t>
            </a:r>
            <a:r>
              <a:rPr lang="nl-NL" dirty="0"/>
              <a:t> packages </a:t>
            </a:r>
            <a:r>
              <a:rPr lang="nl-NL" dirty="0" err="1"/>
              <a:t>inside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module are </a:t>
            </a:r>
            <a:r>
              <a:rPr lang="nl-NL" dirty="0" err="1"/>
              <a:t>automatically</a:t>
            </a:r>
            <a:r>
              <a:rPr lang="nl-NL" dirty="0"/>
              <a:t> </a:t>
            </a:r>
            <a:r>
              <a:rPr lang="nl-NL" dirty="0" err="1"/>
              <a:t>exported</a:t>
            </a:r>
            <a:r>
              <a:rPr lang="nl-NL" dirty="0"/>
              <a:t>.</a:t>
            </a:r>
          </a:p>
          <a:p>
            <a:pPr fontAlgn="base"/>
            <a:r>
              <a:rPr lang="nl-NL" dirty="0"/>
              <a:t>2. No packages </a:t>
            </a:r>
            <a:r>
              <a:rPr lang="nl-NL" dirty="0" err="1"/>
              <a:t>inside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module are </a:t>
            </a:r>
            <a:r>
              <a:rPr lang="nl-NL" dirty="0" err="1"/>
              <a:t>automatically</a:t>
            </a:r>
            <a:r>
              <a:rPr lang="nl-NL" dirty="0"/>
              <a:t> </a:t>
            </a:r>
            <a:r>
              <a:rPr lang="nl-NL" dirty="0" err="1"/>
              <a:t>exported</a:t>
            </a:r>
            <a:r>
              <a:rPr lang="nl-NL" dirty="0"/>
              <a:t>.</a:t>
            </a:r>
          </a:p>
          <a:p>
            <a:pPr fontAlgn="base"/>
            <a:r>
              <a:rPr lang="nl-NL" dirty="0"/>
              <a:t>3. A </a:t>
            </a:r>
            <a:r>
              <a:rPr lang="nl-NL" dirty="0" err="1"/>
              <a:t>main</a:t>
            </a:r>
            <a:r>
              <a:rPr lang="nl-NL" dirty="0"/>
              <a:t> </a:t>
            </a:r>
            <a:r>
              <a:rPr lang="nl-NL" dirty="0" err="1"/>
              <a:t>method</a:t>
            </a:r>
            <a:r>
              <a:rPr lang="nl-NL" dirty="0"/>
              <a:t> </a:t>
            </a:r>
            <a:r>
              <a:rPr lang="nl-NL" dirty="0" err="1"/>
              <a:t>inside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module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run.</a:t>
            </a:r>
          </a:p>
          <a:p>
            <a:pPr fontAlgn="base"/>
            <a:r>
              <a:rPr lang="nl-NL" dirty="0"/>
              <a:t>4. A </a:t>
            </a:r>
            <a:r>
              <a:rPr lang="nl-NL" dirty="0" err="1"/>
              <a:t>main</a:t>
            </a:r>
            <a:r>
              <a:rPr lang="nl-NL" dirty="0"/>
              <a:t> </a:t>
            </a:r>
            <a:r>
              <a:rPr lang="nl-NL" dirty="0" err="1"/>
              <a:t>method</a:t>
            </a:r>
            <a:r>
              <a:rPr lang="nl-NL" dirty="0"/>
              <a:t> </a:t>
            </a:r>
            <a:r>
              <a:rPr lang="nl-NL" dirty="0" err="1"/>
              <a:t>inside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module </a:t>
            </a:r>
            <a:r>
              <a:rPr lang="nl-NL" dirty="0" err="1"/>
              <a:t>cannot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run </a:t>
            </a:r>
            <a:r>
              <a:rPr lang="nl-NL" dirty="0" err="1"/>
              <a:t>since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class is </a:t>
            </a:r>
            <a:r>
              <a:rPr lang="nl-NL" dirty="0" err="1"/>
              <a:t>not</a:t>
            </a:r>
            <a:r>
              <a:rPr lang="nl-NL" dirty="0"/>
              <a:t> </a:t>
            </a:r>
            <a:r>
              <a:rPr lang="nl-NL" dirty="0" err="1"/>
              <a:t>exposed</a:t>
            </a:r>
            <a:r>
              <a:rPr lang="nl-NL" dirty="0"/>
              <a:t>.</a:t>
            </a:r>
          </a:p>
          <a:p>
            <a:pPr fontAlgn="base"/>
            <a:r>
              <a:rPr lang="nl-NL" dirty="0"/>
              <a:t>5. The module-</a:t>
            </a:r>
            <a:r>
              <a:rPr lang="nl-NL" dirty="0" err="1"/>
              <a:t>info.java</a:t>
            </a:r>
            <a:r>
              <a:rPr lang="nl-NL" dirty="0"/>
              <a:t> file </a:t>
            </a:r>
            <a:r>
              <a:rPr lang="nl-NL" dirty="0" err="1"/>
              <a:t>contains</a:t>
            </a:r>
            <a:r>
              <a:rPr lang="nl-NL" dirty="0"/>
              <a:t> a compiler error.</a:t>
            </a:r>
          </a:p>
          <a:p>
            <a:pPr fontAlgn="base"/>
            <a:r>
              <a:rPr lang="nl-NL" dirty="0"/>
              <a:t>6. The module-</a:t>
            </a:r>
            <a:r>
              <a:rPr lang="nl-NL" dirty="0" err="1"/>
              <a:t>info.java</a:t>
            </a:r>
            <a:r>
              <a:rPr lang="nl-NL" dirty="0"/>
              <a:t> </a:t>
            </a:r>
            <a:r>
              <a:rPr lang="nl-NL" dirty="0" err="1"/>
              <a:t>filename</a:t>
            </a:r>
            <a:r>
              <a:rPr lang="nl-NL" dirty="0"/>
              <a:t> is incorrect.</a:t>
            </a:r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D017D920-1351-1B42-99FA-D48B881052F2}"/>
              </a:ext>
            </a:extLst>
          </p:cNvPr>
          <p:cNvSpPr txBox="1"/>
          <p:nvPr/>
        </p:nvSpPr>
        <p:spPr>
          <a:xfrm>
            <a:off x="556003" y="5009475"/>
            <a:ext cx="90104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 err="1"/>
              <a:t>Answers</a:t>
            </a:r>
            <a:r>
              <a:rPr lang="nl-NL" sz="2800" dirty="0"/>
              <a:t>: 2, 3</a:t>
            </a:r>
          </a:p>
          <a:p>
            <a:r>
              <a:rPr lang="nl-NL" sz="1600" dirty="0" err="1"/>
              <a:t>Explanation</a:t>
            </a:r>
            <a:r>
              <a:rPr lang="nl-NL" sz="1600" dirty="0"/>
              <a:t> 3: </a:t>
            </a:r>
            <a:r>
              <a:rPr lang="nl-NL" sz="1600" dirty="0" err="1"/>
              <a:t>you</a:t>
            </a:r>
            <a:r>
              <a:rPr lang="nl-NL" sz="1600" dirty="0"/>
              <a:t> </a:t>
            </a:r>
            <a:r>
              <a:rPr lang="nl-NL" sz="1600" dirty="0" err="1"/>
              <a:t>can</a:t>
            </a:r>
            <a:r>
              <a:rPr lang="nl-NL" sz="1600" dirty="0"/>
              <a:t> </a:t>
            </a:r>
            <a:r>
              <a:rPr lang="nl-NL" sz="1600" dirty="0" err="1"/>
              <a:t>not</a:t>
            </a:r>
            <a:r>
              <a:rPr lang="nl-NL" sz="1600" dirty="0"/>
              <a:t> call </a:t>
            </a:r>
            <a:r>
              <a:rPr lang="nl-NL" sz="1600" dirty="0" err="1"/>
              <a:t>the</a:t>
            </a:r>
            <a:r>
              <a:rPr lang="nl-NL" sz="1600" dirty="0"/>
              <a:t> </a:t>
            </a:r>
            <a:r>
              <a:rPr lang="nl-NL" sz="1600" dirty="0" err="1"/>
              <a:t>main</a:t>
            </a:r>
            <a:r>
              <a:rPr lang="nl-NL" sz="1600" dirty="0"/>
              <a:t> </a:t>
            </a:r>
            <a:r>
              <a:rPr lang="nl-NL" sz="1600" dirty="0" err="1"/>
              <a:t>method</a:t>
            </a:r>
            <a:r>
              <a:rPr lang="nl-NL" sz="1600" dirty="0"/>
              <a:t> </a:t>
            </a:r>
            <a:r>
              <a:rPr lang="nl-NL" sz="1600" dirty="0" err="1"/>
              <a:t>from</a:t>
            </a:r>
            <a:r>
              <a:rPr lang="nl-NL" sz="1600" dirty="0"/>
              <a:t> </a:t>
            </a:r>
            <a:r>
              <a:rPr lang="nl-NL" sz="1600" dirty="0" err="1"/>
              <a:t>outside</a:t>
            </a:r>
            <a:r>
              <a:rPr lang="nl-NL" sz="1600" dirty="0"/>
              <a:t> </a:t>
            </a:r>
            <a:r>
              <a:rPr lang="nl-NL" sz="1600" dirty="0" err="1"/>
              <a:t>the</a:t>
            </a:r>
            <a:r>
              <a:rPr lang="nl-NL" sz="1600" dirty="0"/>
              <a:t> module, like </a:t>
            </a:r>
            <a:r>
              <a:rPr lang="nl-NL" sz="1600" dirty="0" err="1"/>
              <a:t>from</a:t>
            </a:r>
            <a:r>
              <a:rPr lang="nl-NL" sz="1600" dirty="0"/>
              <a:t> </a:t>
            </a:r>
            <a:r>
              <a:rPr lang="nl-NL" sz="1600" dirty="0" err="1"/>
              <a:t>the</a:t>
            </a:r>
            <a:r>
              <a:rPr lang="nl-NL" sz="1600" dirty="0"/>
              <a:t> </a:t>
            </a:r>
            <a:r>
              <a:rPr lang="nl-NL" sz="1600" dirty="0" err="1"/>
              <a:t>command</a:t>
            </a:r>
            <a:r>
              <a:rPr lang="nl-NL" sz="1600" dirty="0"/>
              <a:t> line, but </a:t>
            </a:r>
            <a:r>
              <a:rPr lang="nl-NL" sz="1600" dirty="0" err="1"/>
              <a:t>you</a:t>
            </a:r>
            <a:r>
              <a:rPr lang="nl-NL" sz="1600" dirty="0"/>
              <a:t> </a:t>
            </a:r>
            <a:r>
              <a:rPr lang="nl-NL" sz="1600" dirty="0" err="1"/>
              <a:t>can</a:t>
            </a:r>
            <a:r>
              <a:rPr lang="nl-NL" sz="1600" dirty="0"/>
              <a:t> </a:t>
            </a:r>
            <a:r>
              <a:rPr lang="nl-NL" sz="1600" dirty="0" err="1"/>
              <a:t>still</a:t>
            </a:r>
            <a:r>
              <a:rPr lang="nl-NL" sz="1600" dirty="0"/>
              <a:t> </a:t>
            </a:r>
            <a:r>
              <a:rPr lang="nl-NL" sz="1600" dirty="0" err="1"/>
              <a:t>execute</a:t>
            </a:r>
            <a:r>
              <a:rPr lang="nl-NL" sz="1600" dirty="0"/>
              <a:t> </a:t>
            </a:r>
            <a:r>
              <a:rPr lang="nl-NL" sz="1600" dirty="0" err="1"/>
              <a:t>that</a:t>
            </a:r>
            <a:r>
              <a:rPr lang="nl-NL" sz="1600" dirty="0"/>
              <a:t> code. </a:t>
            </a: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176EC038-1EAF-244C-BA48-4E3EC7070AB1}"/>
              </a:ext>
            </a:extLst>
          </p:cNvPr>
          <p:cNvSpPr txBox="1"/>
          <p:nvPr/>
        </p:nvSpPr>
        <p:spPr>
          <a:xfrm>
            <a:off x="3460031" y="2482257"/>
            <a:ext cx="4804684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module </a:t>
            </a:r>
            <a:r>
              <a:rPr lang="nl-NL" dirty="0" err="1">
                <a:solidFill>
                  <a:schemeClr val="bg1"/>
                </a:solidFill>
              </a:rPr>
              <a:t>com.abnamro.credit</a:t>
            </a:r>
            <a:r>
              <a:rPr lang="nl-NL" dirty="0">
                <a:solidFill>
                  <a:schemeClr val="bg1"/>
                </a:solidFill>
              </a:rPr>
              <a:t> {}</a:t>
            </a:r>
          </a:p>
        </p:txBody>
      </p:sp>
    </p:spTree>
    <p:extLst>
      <p:ext uri="{BB962C8B-B14F-4D97-AF65-F5344CB8AC3E}">
        <p14:creationId xmlns:p14="http://schemas.microsoft.com/office/powerpoint/2010/main" val="4009281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1E20421-E6C0-498C-AE7D-42F04816B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88640"/>
            <a:ext cx="11883392" cy="505064"/>
          </a:xfrm>
        </p:spPr>
        <p:txBody>
          <a:bodyPr/>
          <a:lstStyle/>
          <a:p>
            <a:pPr defTabSz="796339">
              <a:spcAft>
                <a:spcPct val="40000"/>
              </a:spcAft>
              <a:buClr>
                <a:schemeClr val="hlink"/>
              </a:buClr>
              <a:buFont typeface="Wingdings 3" pitchFamily="18" charset="2"/>
            </a:pPr>
            <a:r>
              <a:rPr lang="en-GB" sz="2400" dirty="0">
                <a:solidFill>
                  <a:schemeClr val="bg2"/>
                </a:solidFill>
                <a:ea typeface="+mn-ea"/>
                <a:cs typeface="+mn-cs"/>
              </a:rPr>
              <a:t>OCP CH11 Modules</a:t>
            </a:r>
            <a:endParaRPr lang="en-US" sz="2400" dirty="0">
              <a:solidFill>
                <a:schemeClr val="bg2"/>
              </a:solidFill>
              <a:ea typeface="+mn-ea"/>
              <a:cs typeface="+mn-cs"/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6737FBF6-76D9-AD49-84EE-40C518560441}"/>
              </a:ext>
            </a:extLst>
          </p:cNvPr>
          <p:cNvSpPr txBox="1"/>
          <p:nvPr/>
        </p:nvSpPr>
        <p:spPr>
          <a:xfrm>
            <a:off x="1405089" y="1172438"/>
            <a:ext cx="901043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/>
              <a:t>Question</a:t>
            </a:r>
          </a:p>
          <a:p>
            <a:endParaRPr lang="nl-NL" sz="2800" dirty="0"/>
          </a:p>
          <a:p>
            <a:r>
              <a:rPr lang="nl-NL" sz="2800" dirty="0"/>
              <a:t>Will </a:t>
            </a:r>
            <a:r>
              <a:rPr lang="nl-NL" sz="2800" dirty="0" err="1"/>
              <a:t>this</a:t>
            </a:r>
            <a:r>
              <a:rPr lang="nl-NL" sz="2800" dirty="0"/>
              <a:t> </a:t>
            </a:r>
            <a:r>
              <a:rPr lang="nl-NL" sz="2800" dirty="0" err="1"/>
              <a:t>compile</a:t>
            </a:r>
            <a:r>
              <a:rPr lang="nl-NL" sz="2800" dirty="0"/>
              <a:t>?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3F2364F0-C1AF-E44C-A322-49272BC003A7}"/>
              </a:ext>
            </a:extLst>
          </p:cNvPr>
          <p:cNvSpPr txBox="1"/>
          <p:nvPr/>
        </p:nvSpPr>
        <p:spPr>
          <a:xfrm>
            <a:off x="3693658" y="2798138"/>
            <a:ext cx="4804684" cy="1200329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module-</a:t>
            </a:r>
            <a:r>
              <a:rPr lang="nl-NL" dirty="0" err="1">
                <a:solidFill>
                  <a:schemeClr val="bg1"/>
                </a:solidFill>
              </a:rPr>
              <a:t>info.java</a:t>
            </a:r>
            <a:endParaRPr lang="nl-NL" dirty="0">
              <a:solidFill>
                <a:schemeClr val="bg1"/>
              </a:solidFill>
            </a:endParaRPr>
          </a:p>
          <a:p>
            <a:r>
              <a:rPr lang="nl-NL" dirty="0">
                <a:solidFill>
                  <a:schemeClr val="bg1"/>
                </a:solidFill>
              </a:rPr>
              <a:t>    exports </a:t>
            </a:r>
            <a:r>
              <a:rPr lang="nl-NL" dirty="0" err="1">
                <a:solidFill>
                  <a:schemeClr val="bg1"/>
                </a:solidFill>
              </a:rPr>
              <a:t>vehicle.car</a:t>
            </a:r>
            <a:endParaRPr lang="nl-NL" dirty="0">
              <a:solidFill>
                <a:schemeClr val="bg1"/>
              </a:solidFill>
            </a:endParaRPr>
          </a:p>
          <a:p>
            <a:r>
              <a:rPr lang="nl-NL" dirty="0">
                <a:solidFill>
                  <a:schemeClr val="bg1"/>
                </a:solidFill>
              </a:rPr>
              <a:t>    </a:t>
            </a:r>
            <a:r>
              <a:rPr lang="nl-NL" dirty="0" err="1">
                <a:solidFill>
                  <a:schemeClr val="bg1"/>
                </a:solidFill>
              </a:rPr>
              <a:t>requires</a:t>
            </a:r>
            <a:r>
              <a:rPr lang="nl-NL" dirty="0">
                <a:solidFill>
                  <a:schemeClr val="bg1"/>
                </a:solidFill>
              </a:rPr>
              <a:t> </a:t>
            </a:r>
            <a:r>
              <a:rPr lang="nl-NL" dirty="0" err="1">
                <a:solidFill>
                  <a:schemeClr val="bg1"/>
                </a:solidFill>
              </a:rPr>
              <a:t>vehicle.api</a:t>
            </a:r>
            <a:endParaRPr lang="nl-NL" dirty="0">
              <a:solidFill>
                <a:schemeClr val="bg1"/>
              </a:solidFill>
            </a:endParaRPr>
          </a:p>
          <a:p>
            <a:r>
              <a:rPr lang="nl-NL" dirty="0">
                <a:solidFill>
                  <a:schemeClr val="bg1"/>
                </a:solidFill>
              </a:rPr>
              <a:t>    </a:t>
            </a:r>
            <a:r>
              <a:rPr lang="nl-NL" dirty="0" err="1">
                <a:solidFill>
                  <a:schemeClr val="bg1"/>
                </a:solidFill>
              </a:rPr>
              <a:t>requires</a:t>
            </a:r>
            <a:r>
              <a:rPr lang="nl-NL" dirty="0">
                <a:solidFill>
                  <a:schemeClr val="bg1"/>
                </a:solidFill>
              </a:rPr>
              <a:t> </a:t>
            </a:r>
            <a:r>
              <a:rPr lang="nl-NL" dirty="0" err="1">
                <a:solidFill>
                  <a:schemeClr val="bg1"/>
                </a:solidFill>
              </a:rPr>
              <a:t>transitive</a:t>
            </a:r>
            <a:r>
              <a:rPr lang="nl-NL" dirty="0">
                <a:solidFill>
                  <a:schemeClr val="bg1"/>
                </a:solidFill>
              </a:rPr>
              <a:t> </a:t>
            </a:r>
            <a:r>
              <a:rPr lang="nl-NL" dirty="0" err="1">
                <a:solidFill>
                  <a:schemeClr val="bg1"/>
                </a:solidFill>
              </a:rPr>
              <a:t>vehicle.api</a:t>
            </a:r>
            <a:endParaRPr lang="nl-NL" dirty="0">
              <a:solidFill>
                <a:schemeClr val="bg1"/>
              </a:solidFill>
            </a:endParaRPr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D017D920-1351-1B42-99FA-D48B881052F2}"/>
              </a:ext>
            </a:extLst>
          </p:cNvPr>
          <p:cNvSpPr txBox="1"/>
          <p:nvPr/>
        </p:nvSpPr>
        <p:spPr>
          <a:xfrm>
            <a:off x="1405089" y="4398708"/>
            <a:ext cx="901043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 err="1"/>
              <a:t>Answer</a:t>
            </a:r>
            <a:endParaRPr lang="nl-NL" sz="2800" dirty="0"/>
          </a:p>
          <a:p>
            <a:endParaRPr lang="nl-NL" sz="2800" dirty="0"/>
          </a:p>
          <a:p>
            <a:r>
              <a:rPr lang="nl-NL" sz="2800" dirty="0"/>
              <a:t>No. </a:t>
            </a:r>
            <a:r>
              <a:rPr lang="nl-NL" sz="2800" dirty="0" err="1"/>
              <a:t>You</a:t>
            </a:r>
            <a:r>
              <a:rPr lang="nl-NL" sz="2800" dirty="0"/>
              <a:t> </a:t>
            </a:r>
            <a:r>
              <a:rPr lang="nl-NL" sz="2800" dirty="0" err="1"/>
              <a:t>can</a:t>
            </a:r>
            <a:r>
              <a:rPr lang="nl-NL" sz="2800" dirty="0"/>
              <a:t> </a:t>
            </a:r>
            <a:r>
              <a:rPr lang="nl-NL" sz="2800" dirty="0" err="1"/>
              <a:t>only</a:t>
            </a:r>
            <a:r>
              <a:rPr lang="nl-NL" sz="2800" dirty="0"/>
              <a:t> </a:t>
            </a:r>
            <a:r>
              <a:rPr lang="nl-NL" sz="2800" dirty="0" err="1"/>
              <a:t>require</a:t>
            </a:r>
            <a:r>
              <a:rPr lang="nl-NL" sz="2800" dirty="0"/>
              <a:t> a module </a:t>
            </a:r>
            <a:r>
              <a:rPr lang="nl-NL" sz="2800" dirty="0" err="1"/>
              <a:t>once</a:t>
            </a:r>
            <a:r>
              <a:rPr lang="nl-NL" sz="2800" dirty="0"/>
              <a:t>.</a:t>
            </a:r>
          </a:p>
          <a:p>
            <a:endParaRPr lang="nl-NL" sz="2800" dirty="0"/>
          </a:p>
        </p:txBody>
      </p:sp>
    </p:spTree>
    <p:extLst>
      <p:ext uri="{BB962C8B-B14F-4D97-AF65-F5344CB8AC3E}">
        <p14:creationId xmlns:p14="http://schemas.microsoft.com/office/powerpoint/2010/main" val="1796776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1E20421-E6C0-498C-AE7D-42F04816B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88640"/>
            <a:ext cx="11883392" cy="505064"/>
          </a:xfrm>
        </p:spPr>
        <p:txBody>
          <a:bodyPr/>
          <a:lstStyle/>
          <a:p>
            <a:pPr defTabSz="796339">
              <a:spcAft>
                <a:spcPct val="40000"/>
              </a:spcAft>
              <a:buClr>
                <a:schemeClr val="hlink"/>
              </a:buClr>
              <a:buFont typeface="Wingdings 3" pitchFamily="18" charset="2"/>
            </a:pPr>
            <a:r>
              <a:rPr lang="en-GB" sz="2400" dirty="0">
                <a:solidFill>
                  <a:schemeClr val="bg2"/>
                </a:solidFill>
                <a:ea typeface="+mn-ea"/>
                <a:cs typeface="+mn-cs"/>
              </a:rPr>
              <a:t>OCP CH11 Modules</a:t>
            </a:r>
            <a:endParaRPr lang="en-US" sz="2400" dirty="0">
              <a:solidFill>
                <a:schemeClr val="bg2"/>
              </a:solidFill>
              <a:ea typeface="+mn-ea"/>
              <a:cs typeface="+mn-cs"/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6737FBF6-76D9-AD49-84EE-40C518560441}"/>
              </a:ext>
            </a:extLst>
          </p:cNvPr>
          <p:cNvSpPr txBox="1"/>
          <p:nvPr/>
        </p:nvSpPr>
        <p:spPr>
          <a:xfrm>
            <a:off x="556003" y="1036367"/>
            <a:ext cx="10612740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/>
              <a:t>Question</a:t>
            </a:r>
          </a:p>
          <a:p>
            <a:endParaRPr lang="nl-NL" dirty="0"/>
          </a:p>
          <a:p>
            <a:r>
              <a:rPr lang="nl-NL" dirty="0" err="1"/>
              <a:t>Suppose</a:t>
            </a:r>
            <a:r>
              <a:rPr lang="nl-NL" dirty="0"/>
              <a:t> module </a:t>
            </a:r>
            <a:r>
              <a:rPr lang="nl-NL" dirty="0" err="1"/>
              <a:t>ferrari</a:t>
            </a:r>
            <a:r>
              <a:rPr lang="nl-NL" dirty="0"/>
              <a:t> </a:t>
            </a:r>
            <a:r>
              <a:rPr lang="nl-NL" dirty="0" err="1"/>
              <a:t>depends</a:t>
            </a:r>
            <a:r>
              <a:rPr lang="nl-NL" dirty="0"/>
              <a:t> on module </a:t>
            </a:r>
            <a:r>
              <a:rPr lang="nl-NL" dirty="0" err="1"/>
              <a:t>car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module </a:t>
            </a:r>
            <a:r>
              <a:rPr lang="nl-NL" dirty="0" err="1"/>
              <a:t>car</a:t>
            </a:r>
            <a:r>
              <a:rPr lang="nl-NL" dirty="0"/>
              <a:t> </a:t>
            </a:r>
            <a:r>
              <a:rPr lang="nl-NL" dirty="0" err="1"/>
              <a:t>depends</a:t>
            </a:r>
            <a:r>
              <a:rPr lang="nl-NL" dirty="0"/>
              <a:t> on module vehicle. </a:t>
            </a:r>
            <a:r>
              <a:rPr lang="nl-NL" dirty="0" err="1"/>
              <a:t>Which</a:t>
            </a:r>
            <a:r>
              <a:rPr lang="nl-NL" dirty="0"/>
              <a:t> </a:t>
            </a:r>
            <a:r>
              <a:rPr lang="nl-NL" dirty="0" err="1"/>
              <a:t>two</a:t>
            </a:r>
            <a:r>
              <a:rPr lang="nl-NL" dirty="0"/>
              <a:t> </a:t>
            </a:r>
            <a:r>
              <a:rPr lang="nl-NL" dirty="0" err="1"/>
              <a:t>lines</a:t>
            </a:r>
            <a:r>
              <a:rPr lang="nl-NL" dirty="0"/>
              <a:t> </a:t>
            </a:r>
            <a:r>
              <a:rPr lang="nl-NL" dirty="0" err="1"/>
              <a:t>allow</a:t>
            </a:r>
            <a:r>
              <a:rPr lang="nl-NL" dirty="0"/>
              <a:t> module </a:t>
            </a:r>
            <a:r>
              <a:rPr lang="nl-NL" dirty="0" err="1"/>
              <a:t>ferrari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access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vehicle.capacity</a:t>
            </a:r>
            <a:r>
              <a:rPr lang="nl-NL" dirty="0"/>
              <a:t> package in module vehicle?</a:t>
            </a:r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pPr fontAlgn="base"/>
            <a:r>
              <a:rPr lang="nl-NL" dirty="0"/>
              <a:t>1. </a:t>
            </a:r>
            <a:r>
              <a:rPr lang="nl-NL" dirty="0" err="1"/>
              <a:t>require</a:t>
            </a:r>
            <a:r>
              <a:rPr lang="nl-NL" dirty="0"/>
              <a:t> on line S		2. </a:t>
            </a:r>
            <a:r>
              <a:rPr lang="nl-NL" dirty="0" err="1"/>
              <a:t>require</a:t>
            </a:r>
            <a:r>
              <a:rPr lang="nl-NL" dirty="0"/>
              <a:t> on line T		3. </a:t>
            </a:r>
            <a:r>
              <a:rPr lang="nl-NL" dirty="0" err="1"/>
              <a:t>requires</a:t>
            </a:r>
            <a:r>
              <a:rPr lang="nl-NL" dirty="0"/>
              <a:t> on line S</a:t>
            </a:r>
          </a:p>
          <a:p>
            <a:pPr fontAlgn="base"/>
            <a:r>
              <a:rPr lang="nl-NL" dirty="0"/>
              <a:t>4. </a:t>
            </a:r>
            <a:r>
              <a:rPr lang="nl-NL" dirty="0" err="1"/>
              <a:t>requires</a:t>
            </a:r>
            <a:r>
              <a:rPr lang="nl-NL" dirty="0"/>
              <a:t> on line T		5. </a:t>
            </a:r>
            <a:r>
              <a:rPr lang="nl-NL" dirty="0" err="1"/>
              <a:t>require</a:t>
            </a:r>
            <a:r>
              <a:rPr lang="nl-NL" dirty="0"/>
              <a:t> </a:t>
            </a:r>
            <a:r>
              <a:rPr lang="nl-NL" dirty="0" err="1"/>
              <a:t>transitive</a:t>
            </a:r>
            <a:r>
              <a:rPr lang="nl-NL" dirty="0"/>
              <a:t> on line S	6. </a:t>
            </a:r>
            <a:r>
              <a:rPr lang="nl-NL" dirty="0" err="1"/>
              <a:t>require</a:t>
            </a:r>
            <a:r>
              <a:rPr lang="nl-NL" dirty="0"/>
              <a:t> </a:t>
            </a:r>
            <a:r>
              <a:rPr lang="nl-NL" dirty="0" err="1"/>
              <a:t>transitive</a:t>
            </a:r>
            <a:r>
              <a:rPr lang="nl-NL" dirty="0"/>
              <a:t> on line T</a:t>
            </a:r>
          </a:p>
          <a:p>
            <a:pPr fontAlgn="base"/>
            <a:r>
              <a:rPr lang="nl-NL" dirty="0"/>
              <a:t>7. </a:t>
            </a:r>
            <a:r>
              <a:rPr lang="nl-NL" dirty="0" err="1"/>
              <a:t>requires</a:t>
            </a:r>
            <a:r>
              <a:rPr lang="nl-NL" dirty="0"/>
              <a:t> </a:t>
            </a:r>
            <a:r>
              <a:rPr lang="nl-NL" dirty="0" err="1"/>
              <a:t>transitive</a:t>
            </a:r>
            <a:r>
              <a:rPr lang="nl-NL" dirty="0"/>
              <a:t> on line S	8. </a:t>
            </a:r>
            <a:r>
              <a:rPr lang="nl-NL" dirty="0" err="1"/>
              <a:t>requires</a:t>
            </a:r>
            <a:r>
              <a:rPr lang="nl-NL" dirty="0"/>
              <a:t> </a:t>
            </a:r>
            <a:r>
              <a:rPr lang="nl-NL" dirty="0" err="1"/>
              <a:t>transitive</a:t>
            </a:r>
            <a:r>
              <a:rPr lang="nl-NL" dirty="0"/>
              <a:t> on line T</a:t>
            </a:r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D017D920-1351-1B42-99FA-D48B881052F2}"/>
              </a:ext>
            </a:extLst>
          </p:cNvPr>
          <p:cNvSpPr txBox="1"/>
          <p:nvPr/>
        </p:nvSpPr>
        <p:spPr>
          <a:xfrm>
            <a:off x="556003" y="5343026"/>
            <a:ext cx="90104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 err="1"/>
              <a:t>Answers</a:t>
            </a:r>
            <a:r>
              <a:rPr lang="nl-NL" sz="2800" dirty="0"/>
              <a:t>: 4, 7</a:t>
            </a: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176EC038-1EAF-244C-BA48-4E3EC7070AB1}"/>
              </a:ext>
            </a:extLst>
          </p:cNvPr>
          <p:cNvSpPr txBox="1"/>
          <p:nvPr/>
        </p:nvSpPr>
        <p:spPr>
          <a:xfrm>
            <a:off x="581041" y="2690336"/>
            <a:ext cx="4066917" cy="738664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nl-NL" sz="1400" dirty="0">
                <a:solidFill>
                  <a:schemeClr val="bg1"/>
                </a:solidFill>
                <a:latin typeface="Courier" pitchFamily="2" charset="0"/>
              </a:rPr>
              <a:t>module vehicle {</a:t>
            </a:r>
          </a:p>
          <a:p>
            <a:r>
              <a:rPr lang="nl-NL" sz="1400" dirty="0">
                <a:solidFill>
                  <a:schemeClr val="bg1"/>
                </a:solidFill>
                <a:latin typeface="Courier" pitchFamily="2" charset="0"/>
              </a:rPr>
              <a:t>  exports </a:t>
            </a:r>
            <a:r>
              <a:rPr lang="nl-NL" sz="1400" dirty="0" err="1">
                <a:solidFill>
                  <a:schemeClr val="bg1"/>
                </a:solidFill>
                <a:latin typeface="Courier" pitchFamily="2" charset="0"/>
              </a:rPr>
              <a:t>vehicle.capacity</a:t>
            </a:r>
            <a:r>
              <a:rPr lang="nl-NL" sz="1400" dirty="0">
                <a:solidFill>
                  <a:schemeClr val="bg1"/>
                </a:solidFill>
                <a:latin typeface="Courier" pitchFamily="2" charset="0"/>
              </a:rPr>
              <a:t> </a:t>
            </a:r>
            <a:r>
              <a:rPr lang="nl-NL" sz="1400" dirty="0" err="1">
                <a:solidFill>
                  <a:schemeClr val="bg1"/>
                </a:solidFill>
                <a:latin typeface="Courier" pitchFamily="2" charset="0"/>
              </a:rPr>
              <a:t>to</a:t>
            </a:r>
            <a:r>
              <a:rPr lang="nl-NL" sz="1400" dirty="0">
                <a:solidFill>
                  <a:schemeClr val="bg1"/>
                </a:solidFill>
                <a:latin typeface="Courier" pitchFamily="2" charset="0"/>
              </a:rPr>
              <a:t> </a:t>
            </a:r>
            <a:r>
              <a:rPr lang="nl-NL" sz="1400" dirty="0" err="1">
                <a:solidFill>
                  <a:schemeClr val="bg1"/>
                </a:solidFill>
                <a:latin typeface="Courier" pitchFamily="2" charset="0"/>
              </a:rPr>
              <a:t>car</a:t>
            </a:r>
            <a:r>
              <a:rPr lang="nl-NL" sz="1400" dirty="0">
                <a:solidFill>
                  <a:schemeClr val="bg1"/>
                </a:solidFill>
                <a:latin typeface="Courier" pitchFamily="2" charset="0"/>
              </a:rPr>
              <a:t>;</a:t>
            </a:r>
          </a:p>
          <a:p>
            <a:r>
              <a:rPr lang="nl-NL" sz="1400" dirty="0">
                <a:solidFill>
                  <a:schemeClr val="bg1"/>
                </a:solidFill>
                <a:latin typeface="Courier" pitchFamily="2" charset="0"/>
              </a:rPr>
              <a:t>}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5D3AC9D2-A313-324C-9354-E3231A2E67C6}"/>
              </a:ext>
            </a:extLst>
          </p:cNvPr>
          <p:cNvSpPr txBox="1"/>
          <p:nvPr/>
        </p:nvSpPr>
        <p:spPr>
          <a:xfrm>
            <a:off x="4774196" y="2690336"/>
            <a:ext cx="3189939" cy="738664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nl-NL" sz="1400" dirty="0">
                <a:solidFill>
                  <a:schemeClr val="bg1"/>
                </a:solidFill>
                <a:latin typeface="Courier" pitchFamily="2" charset="0"/>
              </a:rPr>
              <a:t>module </a:t>
            </a:r>
            <a:r>
              <a:rPr lang="nl-NL" sz="1400" dirty="0" err="1">
                <a:solidFill>
                  <a:schemeClr val="bg1"/>
                </a:solidFill>
                <a:latin typeface="Courier" pitchFamily="2" charset="0"/>
              </a:rPr>
              <a:t>car</a:t>
            </a:r>
            <a:r>
              <a:rPr lang="nl-NL" sz="1400" dirty="0">
                <a:solidFill>
                  <a:schemeClr val="bg1"/>
                </a:solidFill>
                <a:latin typeface="Courier" pitchFamily="2" charset="0"/>
              </a:rPr>
              <a:t> {</a:t>
            </a:r>
          </a:p>
          <a:p>
            <a:r>
              <a:rPr lang="nl-NL" sz="1400" dirty="0">
                <a:solidFill>
                  <a:schemeClr val="bg1"/>
                </a:solidFill>
                <a:latin typeface="Courier" pitchFamily="2" charset="0"/>
              </a:rPr>
              <a:t>  ______ vehicle;  // line S</a:t>
            </a:r>
          </a:p>
          <a:p>
            <a:r>
              <a:rPr lang="nl-NL" sz="1400" dirty="0">
                <a:solidFill>
                  <a:schemeClr val="bg1"/>
                </a:solidFill>
                <a:latin typeface="Courier" pitchFamily="2" charset="0"/>
              </a:rPr>
              <a:t>}</a:t>
            </a:r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3718A5FB-2AE9-ED45-A631-64FCDC308679}"/>
              </a:ext>
            </a:extLst>
          </p:cNvPr>
          <p:cNvSpPr txBox="1"/>
          <p:nvPr/>
        </p:nvSpPr>
        <p:spPr>
          <a:xfrm>
            <a:off x="8090372" y="2690336"/>
            <a:ext cx="2952134" cy="738664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nl-NL" sz="1400" dirty="0">
                <a:solidFill>
                  <a:schemeClr val="bg1"/>
                </a:solidFill>
                <a:latin typeface="Courier" pitchFamily="2" charset="0"/>
              </a:rPr>
              <a:t>module </a:t>
            </a:r>
            <a:r>
              <a:rPr lang="nl-NL" sz="1400" dirty="0" err="1">
                <a:solidFill>
                  <a:schemeClr val="bg1"/>
                </a:solidFill>
                <a:latin typeface="Courier" pitchFamily="2" charset="0"/>
              </a:rPr>
              <a:t>ferrari</a:t>
            </a:r>
            <a:r>
              <a:rPr lang="nl-NL" sz="1400" dirty="0">
                <a:solidFill>
                  <a:schemeClr val="bg1"/>
                </a:solidFill>
                <a:latin typeface="Courier" pitchFamily="2" charset="0"/>
              </a:rPr>
              <a:t> {</a:t>
            </a:r>
          </a:p>
          <a:p>
            <a:r>
              <a:rPr lang="nl-NL" sz="1400" dirty="0">
                <a:solidFill>
                  <a:schemeClr val="bg1"/>
                </a:solidFill>
                <a:latin typeface="Courier" pitchFamily="2" charset="0"/>
              </a:rPr>
              <a:t>  ______ </a:t>
            </a:r>
            <a:r>
              <a:rPr lang="nl-NL" sz="1400" dirty="0" err="1">
                <a:solidFill>
                  <a:schemeClr val="bg1"/>
                </a:solidFill>
                <a:latin typeface="Courier" pitchFamily="2" charset="0"/>
              </a:rPr>
              <a:t>car</a:t>
            </a:r>
            <a:r>
              <a:rPr lang="nl-NL" sz="1400" dirty="0">
                <a:solidFill>
                  <a:schemeClr val="bg1"/>
                </a:solidFill>
                <a:latin typeface="Courier" pitchFamily="2" charset="0"/>
              </a:rPr>
              <a:t>;   // line T</a:t>
            </a:r>
          </a:p>
          <a:p>
            <a:r>
              <a:rPr lang="nl-NL" sz="1400" dirty="0">
                <a:solidFill>
                  <a:schemeClr val="bg1"/>
                </a:solidFill>
                <a:latin typeface="Courier" pitchFamily="2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228331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1E20421-E6C0-498C-AE7D-42F04816B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88640"/>
            <a:ext cx="11883392" cy="505064"/>
          </a:xfrm>
        </p:spPr>
        <p:txBody>
          <a:bodyPr/>
          <a:lstStyle/>
          <a:p>
            <a:pPr defTabSz="796339">
              <a:spcAft>
                <a:spcPct val="40000"/>
              </a:spcAft>
              <a:buClr>
                <a:schemeClr val="hlink"/>
              </a:buClr>
              <a:buFont typeface="Wingdings 3" pitchFamily="18" charset="2"/>
            </a:pPr>
            <a:r>
              <a:rPr lang="en-GB" sz="2400" dirty="0">
                <a:solidFill>
                  <a:schemeClr val="bg2"/>
                </a:solidFill>
                <a:ea typeface="+mn-ea"/>
                <a:cs typeface="+mn-cs"/>
              </a:rPr>
              <a:t>OCP CH11 Modules</a:t>
            </a:r>
            <a:endParaRPr lang="en-US" sz="2400" dirty="0">
              <a:solidFill>
                <a:schemeClr val="bg2"/>
              </a:solidFill>
              <a:ea typeface="+mn-ea"/>
              <a:cs typeface="+mn-cs"/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6737FBF6-76D9-AD49-84EE-40C518560441}"/>
              </a:ext>
            </a:extLst>
          </p:cNvPr>
          <p:cNvSpPr txBox="1"/>
          <p:nvPr/>
        </p:nvSpPr>
        <p:spPr>
          <a:xfrm>
            <a:off x="556003" y="1026709"/>
            <a:ext cx="10612740" cy="4124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/>
              <a:t>Question</a:t>
            </a:r>
          </a:p>
          <a:p>
            <a:endParaRPr lang="nl-NL" dirty="0"/>
          </a:p>
          <a:p>
            <a:r>
              <a:rPr lang="nl-NL" dirty="0" err="1"/>
              <a:t>Which</a:t>
            </a:r>
            <a:r>
              <a:rPr lang="nl-NL" dirty="0"/>
              <a:t> </a:t>
            </a:r>
            <a:r>
              <a:rPr lang="nl-NL" dirty="0" err="1"/>
              <a:t>would</a:t>
            </a:r>
            <a:r>
              <a:rPr lang="nl-NL" dirty="0"/>
              <a:t> best </a:t>
            </a:r>
            <a:r>
              <a:rPr lang="nl-NL" dirty="0" err="1"/>
              <a:t>fill</a:t>
            </a:r>
            <a:r>
              <a:rPr lang="nl-NL" dirty="0"/>
              <a:t> in </a:t>
            </a:r>
            <a:r>
              <a:rPr lang="nl-NL" dirty="0" err="1"/>
              <a:t>the</a:t>
            </a:r>
            <a:r>
              <a:rPr lang="nl-NL" dirty="0"/>
              <a:t> blank </a:t>
            </a:r>
            <a:r>
              <a:rPr lang="nl-NL" dirty="0" err="1"/>
              <a:t>to</a:t>
            </a:r>
            <a:r>
              <a:rPr lang="nl-NL" dirty="0"/>
              <a:t> complete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following</a:t>
            </a:r>
            <a:r>
              <a:rPr lang="nl-NL" dirty="0"/>
              <a:t> code?</a:t>
            </a:r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pPr fontAlgn="base"/>
            <a:r>
              <a:rPr lang="nl-NL" dirty="0"/>
              <a:t>1. com			2. </a:t>
            </a:r>
            <a:r>
              <a:rPr lang="nl-NL" dirty="0" err="1"/>
              <a:t>com.unicorn</a:t>
            </a:r>
            <a:r>
              <a:rPr lang="nl-NL" dirty="0"/>
              <a:t>		3. </a:t>
            </a:r>
            <a:r>
              <a:rPr lang="nl-NL" dirty="0" err="1"/>
              <a:t>com.unicorn.horn</a:t>
            </a:r>
            <a:endParaRPr lang="nl-NL" dirty="0"/>
          </a:p>
          <a:p>
            <a:pPr marL="342900" indent="-342900" fontAlgn="base">
              <a:buAutoNum type="arabicPeriod"/>
            </a:pPr>
            <a:endParaRPr lang="nl-NL" dirty="0"/>
          </a:p>
          <a:p>
            <a:pPr fontAlgn="base"/>
            <a:r>
              <a:rPr lang="nl-NL" dirty="0"/>
              <a:t>4. </a:t>
            </a:r>
            <a:r>
              <a:rPr lang="nl-NL" dirty="0" err="1"/>
              <a:t>com.unicorn.magic</a:t>
            </a:r>
            <a:r>
              <a:rPr lang="nl-NL" dirty="0"/>
              <a:t>	5. The code does </a:t>
            </a:r>
            <a:r>
              <a:rPr lang="nl-NL" dirty="0" err="1"/>
              <a:t>not</a:t>
            </a:r>
            <a:r>
              <a:rPr lang="nl-NL" dirty="0"/>
              <a:t> </a:t>
            </a:r>
            <a:r>
              <a:rPr lang="nl-NL" dirty="0" err="1"/>
              <a:t>compile</a:t>
            </a:r>
            <a:r>
              <a:rPr lang="nl-NL" dirty="0"/>
              <a:t>.</a:t>
            </a:r>
          </a:p>
          <a:p>
            <a:pPr fontAlgn="base"/>
            <a:endParaRPr lang="nl-NL" dirty="0"/>
          </a:p>
          <a:p>
            <a:pPr fontAlgn="base"/>
            <a:r>
              <a:rPr lang="nl-NL" dirty="0"/>
              <a:t>6. The code </a:t>
            </a:r>
            <a:r>
              <a:rPr lang="nl-NL" dirty="0" err="1"/>
              <a:t>compiles</a:t>
            </a:r>
            <a:r>
              <a:rPr lang="nl-NL" dirty="0"/>
              <a:t>, but none of these </a:t>
            </a:r>
            <a:r>
              <a:rPr lang="nl-NL" dirty="0" err="1"/>
              <a:t>would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a </a:t>
            </a:r>
            <a:r>
              <a:rPr lang="nl-NL" dirty="0" err="1"/>
              <a:t>good</a:t>
            </a:r>
            <a:r>
              <a:rPr lang="nl-NL" dirty="0"/>
              <a:t> </a:t>
            </a:r>
            <a:r>
              <a:rPr lang="nl-NL" dirty="0" err="1"/>
              <a:t>choice</a:t>
            </a:r>
            <a:r>
              <a:rPr lang="nl-NL" dirty="0"/>
              <a:t>.</a:t>
            </a:r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D017D920-1351-1B42-99FA-D48B881052F2}"/>
              </a:ext>
            </a:extLst>
          </p:cNvPr>
          <p:cNvSpPr txBox="1"/>
          <p:nvPr/>
        </p:nvSpPr>
        <p:spPr>
          <a:xfrm>
            <a:off x="556003" y="5358637"/>
            <a:ext cx="90104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 err="1"/>
              <a:t>Answers</a:t>
            </a:r>
            <a:r>
              <a:rPr lang="nl-NL" sz="2800" dirty="0"/>
              <a:t>: 2</a:t>
            </a: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168EDC65-9B3A-D943-B98A-EFC563F617EB}"/>
              </a:ext>
            </a:extLst>
          </p:cNvPr>
          <p:cNvSpPr txBox="1"/>
          <p:nvPr/>
        </p:nvSpPr>
        <p:spPr>
          <a:xfrm>
            <a:off x="1685878" y="2228671"/>
            <a:ext cx="4735194" cy="1200329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  <a:latin typeface="Courier" pitchFamily="2" charset="0"/>
              </a:rPr>
              <a:t>module ________ {</a:t>
            </a:r>
          </a:p>
          <a:p>
            <a:r>
              <a:rPr lang="nl-NL" dirty="0">
                <a:solidFill>
                  <a:schemeClr val="bg1"/>
                </a:solidFill>
                <a:latin typeface="Courier" pitchFamily="2" charset="0"/>
              </a:rPr>
              <a:t>   exports </a:t>
            </a:r>
            <a:r>
              <a:rPr lang="nl-NL" dirty="0" err="1">
                <a:solidFill>
                  <a:schemeClr val="bg1"/>
                </a:solidFill>
                <a:latin typeface="Courier" pitchFamily="2" charset="0"/>
              </a:rPr>
              <a:t>com.unicorn.horn</a:t>
            </a:r>
            <a:r>
              <a:rPr lang="nl-NL" dirty="0">
                <a:solidFill>
                  <a:schemeClr val="bg1"/>
                </a:solidFill>
                <a:latin typeface="Courier" pitchFamily="2" charset="0"/>
              </a:rPr>
              <a:t>;</a:t>
            </a:r>
          </a:p>
          <a:p>
            <a:r>
              <a:rPr lang="nl-NL" dirty="0">
                <a:solidFill>
                  <a:schemeClr val="bg1"/>
                </a:solidFill>
                <a:latin typeface="Courier" pitchFamily="2" charset="0"/>
              </a:rPr>
              <a:t>   exports </a:t>
            </a:r>
            <a:r>
              <a:rPr lang="nl-NL" dirty="0" err="1">
                <a:solidFill>
                  <a:schemeClr val="bg1"/>
                </a:solidFill>
                <a:latin typeface="Courier" pitchFamily="2" charset="0"/>
              </a:rPr>
              <a:t>com.unicorn.magic</a:t>
            </a:r>
            <a:r>
              <a:rPr lang="nl-NL" dirty="0">
                <a:solidFill>
                  <a:schemeClr val="bg1"/>
                </a:solidFill>
                <a:latin typeface="Courier" pitchFamily="2" charset="0"/>
              </a:rPr>
              <a:t>;</a:t>
            </a:r>
          </a:p>
          <a:p>
            <a:r>
              <a:rPr lang="nl-NL" dirty="0">
                <a:solidFill>
                  <a:schemeClr val="bg1"/>
                </a:solidFill>
                <a:latin typeface="Courier" pitchFamily="2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178586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1E20421-E6C0-498C-AE7D-42F04816B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88640"/>
            <a:ext cx="11883392" cy="505064"/>
          </a:xfrm>
        </p:spPr>
        <p:txBody>
          <a:bodyPr/>
          <a:lstStyle/>
          <a:p>
            <a:pPr defTabSz="796339">
              <a:spcAft>
                <a:spcPct val="40000"/>
              </a:spcAft>
              <a:buClr>
                <a:schemeClr val="hlink"/>
              </a:buClr>
              <a:buFont typeface="Wingdings 3" pitchFamily="18" charset="2"/>
            </a:pPr>
            <a:r>
              <a:rPr lang="en-GB" sz="2400" dirty="0">
                <a:solidFill>
                  <a:schemeClr val="bg2"/>
                </a:solidFill>
                <a:ea typeface="+mn-ea"/>
                <a:cs typeface="+mn-cs"/>
              </a:rPr>
              <a:t>OCP CH11 Modules</a:t>
            </a:r>
            <a:endParaRPr lang="en-US" sz="2400" dirty="0">
              <a:solidFill>
                <a:schemeClr val="bg2"/>
              </a:solidFill>
              <a:ea typeface="+mn-ea"/>
              <a:cs typeface="+mn-cs"/>
            </a:endParaRPr>
          </a:p>
        </p:txBody>
      </p:sp>
      <p:graphicFrame>
        <p:nvGraphicFramePr>
          <p:cNvPr id="3" name="Tabel 3">
            <a:extLst>
              <a:ext uri="{FF2B5EF4-FFF2-40B4-BE49-F238E27FC236}">
                <a16:creationId xmlns:a16="http://schemas.microsoft.com/office/drawing/2014/main" id="{234EAA92-DC3D-F243-9044-71C1D2B731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9361060"/>
              </p:ext>
            </p:extLst>
          </p:nvPr>
        </p:nvGraphicFramePr>
        <p:xfrm>
          <a:off x="1414936" y="2295191"/>
          <a:ext cx="9010435" cy="26917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94371">
                  <a:extLst>
                    <a:ext uri="{9D8B030D-6E8A-4147-A177-3AD203B41FA5}">
                      <a16:colId xmlns:a16="http://schemas.microsoft.com/office/drawing/2014/main" val="1822729229"/>
                    </a:ext>
                  </a:extLst>
                </a:gridCol>
                <a:gridCol w="3208032">
                  <a:extLst>
                    <a:ext uri="{9D8B030D-6E8A-4147-A177-3AD203B41FA5}">
                      <a16:colId xmlns:a16="http://schemas.microsoft.com/office/drawing/2014/main" val="3054328985"/>
                    </a:ext>
                  </a:extLst>
                </a:gridCol>
                <a:gridCol w="3208032">
                  <a:extLst>
                    <a:ext uri="{9D8B030D-6E8A-4147-A177-3AD203B41FA5}">
                      <a16:colId xmlns:a16="http://schemas.microsoft.com/office/drawing/2014/main" val="4089608800"/>
                    </a:ext>
                  </a:extLst>
                </a:gridCol>
              </a:tblGrid>
              <a:tr h="464533">
                <a:tc>
                  <a:txBody>
                    <a:bodyPr/>
                    <a:lstStyle/>
                    <a:p>
                      <a:r>
                        <a:rPr lang="nl-NL" dirty="0">
                          <a:solidFill>
                            <a:schemeClr val="bg1"/>
                          </a:solidFill>
                        </a:rPr>
                        <a:t>Access level </a:t>
                      </a:r>
                      <a:r>
                        <a:rPr lang="nl-NL" dirty="0" err="1">
                          <a:solidFill>
                            <a:schemeClr val="bg1"/>
                          </a:solidFill>
                        </a:rPr>
                        <a:t>modifier</a:t>
                      </a:r>
                      <a:endParaRPr lang="nl-NL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>
                          <a:solidFill>
                            <a:schemeClr val="bg1"/>
                          </a:solidFill>
                        </a:rPr>
                        <a:t>Within</a:t>
                      </a:r>
                      <a:r>
                        <a:rPr lang="nl-NL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nl-NL" dirty="0" err="1">
                          <a:solidFill>
                            <a:schemeClr val="bg1"/>
                          </a:solidFill>
                        </a:rPr>
                        <a:t>the</a:t>
                      </a:r>
                      <a:r>
                        <a:rPr lang="nl-NL" dirty="0">
                          <a:solidFill>
                            <a:schemeClr val="bg1"/>
                          </a:solidFill>
                        </a:rPr>
                        <a:t> module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>
                          <a:solidFill>
                            <a:schemeClr val="bg1"/>
                          </a:solidFill>
                        </a:rPr>
                        <a:t>Outside</a:t>
                      </a:r>
                      <a:r>
                        <a:rPr lang="nl-NL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nl-NL" dirty="0" err="1">
                          <a:solidFill>
                            <a:schemeClr val="bg1"/>
                          </a:solidFill>
                        </a:rPr>
                        <a:t>the</a:t>
                      </a:r>
                      <a:r>
                        <a:rPr lang="nl-NL" dirty="0">
                          <a:solidFill>
                            <a:schemeClr val="bg1"/>
                          </a:solidFill>
                        </a:rPr>
                        <a:t> module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7757688"/>
                  </a:ext>
                </a:extLst>
              </a:tr>
              <a:tr h="464533">
                <a:tc>
                  <a:txBody>
                    <a:bodyPr/>
                    <a:lstStyle/>
                    <a:p>
                      <a:r>
                        <a:rPr lang="nl-NL" dirty="0"/>
                        <a:t>private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Available</a:t>
                      </a:r>
                      <a:r>
                        <a:rPr lang="nl-NL" dirty="0"/>
                        <a:t> </a:t>
                      </a:r>
                      <a:r>
                        <a:rPr lang="nl-NL" dirty="0" err="1"/>
                        <a:t>only</a:t>
                      </a:r>
                      <a:r>
                        <a:rPr lang="nl-NL" dirty="0"/>
                        <a:t> </a:t>
                      </a:r>
                      <a:r>
                        <a:rPr lang="nl-NL" dirty="0" err="1"/>
                        <a:t>within</a:t>
                      </a:r>
                      <a:r>
                        <a:rPr lang="nl-NL" dirty="0"/>
                        <a:t> class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No access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3032751"/>
                  </a:ext>
                </a:extLst>
              </a:tr>
              <a:tr h="464533">
                <a:tc>
                  <a:txBody>
                    <a:bodyPr/>
                    <a:lstStyle/>
                    <a:p>
                      <a:r>
                        <a:rPr lang="nl-NL" dirty="0"/>
                        <a:t>default (package-private)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Available</a:t>
                      </a:r>
                      <a:r>
                        <a:rPr lang="nl-NL" dirty="0"/>
                        <a:t> </a:t>
                      </a:r>
                      <a:r>
                        <a:rPr lang="nl-NL" dirty="0" err="1"/>
                        <a:t>only</a:t>
                      </a:r>
                      <a:r>
                        <a:rPr lang="nl-NL" dirty="0"/>
                        <a:t> </a:t>
                      </a:r>
                      <a:r>
                        <a:rPr lang="nl-NL" dirty="0" err="1"/>
                        <a:t>within</a:t>
                      </a:r>
                      <a:r>
                        <a:rPr lang="nl-NL" dirty="0"/>
                        <a:t> package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No access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9788077"/>
                  </a:ext>
                </a:extLst>
              </a:tr>
              <a:tr h="649075">
                <a:tc>
                  <a:txBody>
                    <a:bodyPr/>
                    <a:lstStyle/>
                    <a:p>
                      <a:r>
                        <a:rPr lang="nl-NL" dirty="0" err="1"/>
                        <a:t>protected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Available</a:t>
                      </a:r>
                      <a:r>
                        <a:rPr lang="nl-NL" dirty="0"/>
                        <a:t> </a:t>
                      </a:r>
                      <a:r>
                        <a:rPr lang="nl-NL" dirty="0" err="1"/>
                        <a:t>only</a:t>
                      </a:r>
                      <a:r>
                        <a:rPr lang="nl-NL" dirty="0"/>
                        <a:t> </a:t>
                      </a:r>
                      <a:r>
                        <a:rPr lang="nl-NL" dirty="0" err="1"/>
                        <a:t>within</a:t>
                      </a:r>
                      <a:r>
                        <a:rPr lang="nl-NL" dirty="0"/>
                        <a:t> package or </a:t>
                      </a:r>
                      <a:r>
                        <a:rPr lang="nl-NL" dirty="0" err="1"/>
                        <a:t>to</a:t>
                      </a:r>
                      <a:r>
                        <a:rPr lang="nl-NL" dirty="0"/>
                        <a:t> </a:t>
                      </a:r>
                      <a:r>
                        <a:rPr lang="nl-NL" dirty="0" err="1"/>
                        <a:t>subclasses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Accessible</a:t>
                      </a:r>
                      <a:r>
                        <a:rPr lang="nl-NL" dirty="0"/>
                        <a:t> </a:t>
                      </a:r>
                      <a:r>
                        <a:rPr lang="nl-NL" dirty="0" err="1"/>
                        <a:t>to</a:t>
                      </a:r>
                      <a:r>
                        <a:rPr lang="nl-NL" dirty="0"/>
                        <a:t> </a:t>
                      </a:r>
                      <a:r>
                        <a:rPr lang="nl-NL" dirty="0" err="1"/>
                        <a:t>subclasses</a:t>
                      </a:r>
                      <a:r>
                        <a:rPr lang="nl-NL" dirty="0"/>
                        <a:t> </a:t>
                      </a:r>
                      <a:r>
                        <a:rPr lang="nl-NL" dirty="0" err="1"/>
                        <a:t>only</a:t>
                      </a:r>
                      <a:r>
                        <a:rPr lang="nl-NL" dirty="0"/>
                        <a:t> </a:t>
                      </a:r>
                      <a:r>
                        <a:rPr lang="nl-NL" dirty="0" err="1"/>
                        <a:t>if</a:t>
                      </a:r>
                      <a:r>
                        <a:rPr lang="nl-NL" dirty="0"/>
                        <a:t> package is </a:t>
                      </a:r>
                      <a:r>
                        <a:rPr lang="nl-NL" dirty="0" err="1"/>
                        <a:t>exported</a:t>
                      </a:r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1361731"/>
                  </a:ext>
                </a:extLst>
              </a:tr>
              <a:tr h="649075">
                <a:tc>
                  <a:txBody>
                    <a:bodyPr/>
                    <a:lstStyle/>
                    <a:p>
                      <a:r>
                        <a:rPr lang="nl-NL" dirty="0"/>
                        <a:t>public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Available</a:t>
                      </a:r>
                      <a:r>
                        <a:rPr lang="nl-NL" dirty="0"/>
                        <a:t> </a:t>
                      </a:r>
                      <a:r>
                        <a:rPr lang="nl-NL" dirty="0" err="1"/>
                        <a:t>to</a:t>
                      </a:r>
                      <a:r>
                        <a:rPr lang="nl-NL" dirty="0"/>
                        <a:t> </a:t>
                      </a:r>
                      <a:r>
                        <a:rPr lang="nl-NL" dirty="0" err="1"/>
                        <a:t>all</a:t>
                      </a:r>
                      <a:r>
                        <a:rPr lang="nl-NL" dirty="0"/>
                        <a:t> classes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Accessible</a:t>
                      </a:r>
                      <a:r>
                        <a:rPr lang="nl-NL" dirty="0"/>
                        <a:t> </a:t>
                      </a:r>
                      <a:r>
                        <a:rPr lang="nl-NL" dirty="0" err="1"/>
                        <a:t>only</a:t>
                      </a:r>
                      <a:r>
                        <a:rPr lang="nl-NL" dirty="0"/>
                        <a:t> </a:t>
                      </a:r>
                      <a:r>
                        <a:rPr lang="nl-NL" dirty="0" err="1"/>
                        <a:t>if</a:t>
                      </a:r>
                      <a:r>
                        <a:rPr lang="nl-NL" dirty="0"/>
                        <a:t> package is </a:t>
                      </a:r>
                      <a:r>
                        <a:rPr lang="nl-NL" dirty="0" err="1"/>
                        <a:t>exported</a:t>
                      </a:r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522714"/>
                  </a:ext>
                </a:extLst>
              </a:tr>
            </a:tbl>
          </a:graphicData>
        </a:graphic>
      </p:graphicFrame>
      <p:sp>
        <p:nvSpPr>
          <p:cNvPr id="6" name="Tekstvak 5">
            <a:extLst>
              <a:ext uri="{FF2B5EF4-FFF2-40B4-BE49-F238E27FC236}">
                <a16:creationId xmlns:a16="http://schemas.microsoft.com/office/drawing/2014/main" id="{6DC55995-FAA0-254D-AA95-79F86014CBEA}"/>
              </a:ext>
            </a:extLst>
          </p:cNvPr>
          <p:cNvSpPr txBox="1"/>
          <p:nvPr/>
        </p:nvSpPr>
        <p:spPr>
          <a:xfrm>
            <a:off x="1414935" y="1232837"/>
            <a:ext cx="90104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 err="1"/>
              <a:t>Improved</a:t>
            </a:r>
            <a:r>
              <a:rPr lang="nl-NL" sz="2800" dirty="0"/>
              <a:t> access control</a:t>
            </a:r>
          </a:p>
        </p:txBody>
      </p:sp>
    </p:spTree>
    <p:extLst>
      <p:ext uri="{BB962C8B-B14F-4D97-AF65-F5344CB8AC3E}">
        <p14:creationId xmlns:p14="http://schemas.microsoft.com/office/powerpoint/2010/main" val="33821405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1E20421-E6C0-498C-AE7D-42F04816B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88640"/>
            <a:ext cx="11883392" cy="505064"/>
          </a:xfrm>
        </p:spPr>
        <p:txBody>
          <a:bodyPr/>
          <a:lstStyle/>
          <a:p>
            <a:pPr defTabSz="796339">
              <a:spcAft>
                <a:spcPct val="40000"/>
              </a:spcAft>
              <a:buClr>
                <a:schemeClr val="hlink"/>
              </a:buClr>
              <a:buFont typeface="Wingdings 3" pitchFamily="18" charset="2"/>
            </a:pPr>
            <a:r>
              <a:rPr lang="en-GB" sz="2400" dirty="0">
                <a:solidFill>
                  <a:schemeClr val="bg2"/>
                </a:solidFill>
                <a:ea typeface="+mn-ea"/>
                <a:cs typeface="+mn-cs"/>
              </a:rPr>
              <a:t>OCP CH11 Modules</a:t>
            </a:r>
            <a:endParaRPr lang="en-US" sz="2400" dirty="0">
              <a:solidFill>
                <a:schemeClr val="bg2"/>
              </a:solidFill>
              <a:ea typeface="+mn-ea"/>
              <a:cs typeface="+mn-cs"/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6737FBF6-76D9-AD49-84EE-40C518560441}"/>
              </a:ext>
            </a:extLst>
          </p:cNvPr>
          <p:cNvSpPr txBox="1"/>
          <p:nvPr/>
        </p:nvSpPr>
        <p:spPr>
          <a:xfrm>
            <a:off x="556003" y="1026709"/>
            <a:ext cx="10612740" cy="4124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/>
              <a:t>Question</a:t>
            </a:r>
          </a:p>
          <a:p>
            <a:endParaRPr lang="nl-NL" dirty="0"/>
          </a:p>
          <a:p>
            <a:r>
              <a:rPr lang="nl-NL" dirty="0" err="1"/>
              <a:t>Which</a:t>
            </a:r>
            <a:r>
              <a:rPr lang="nl-NL" dirty="0"/>
              <a:t> are </a:t>
            </a:r>
            <a:r>
              <a:rPr lang="nl-NL" dirty="0" err="1"/>
              <a:t>true</a:t>
            </a:r>
            <a:r>
              <a:rPr lang="nl-NL" dirty="0"/>
              <a:t> statements </a:t>
            </a:r>
            <a:r>
              <a:rPr lang="nl-NL" dirty="0" err="1"/>
              <a:t>about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following</a:t>
            </a:r>
            <a:r>
              <a:rPr lang="nl-NL" dirty="0"/>
              <a:t> module?</a:t>
            </a:r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pPr fontAlgn="base"/>
            <a:r>
              <a:rPr lang="nl-NL" dirty="0"/>
              <a:t>1. </a:t>
            </a:r>
            <a:r>
              <a:rPr lang="nl-NL" dirty="0" err="1"/>
              <a:t>All</a:t>
            </a:r>
            <a:r>
              <a:rPr lang="nl-NL" dirty="0"/>
              <a:t> modules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reference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com.dragon.fire</a:t>
            </a:r>
            <a:r>
              <a:rPr lang="nl-NL" dirty="0"/>
              <a:t> package.</a:t>
            </a:r>
          </a:p>
          <a:p>
            <a:pPr fontAlgn="base"/>
            <a:r>
              <a:rPr lang="nl-NL" dirty="0"/>
              <a:t>2. </a:t>
            </a:r>
            <a:r>
              <a:rPr lang="nl-NL" dirty="0" err="1"/>
              <a:t>All</a:t>
            </a:r>
            <a:r>
              <a:rPr lang="nl-NL" dirty="0"/>
              <a:t> modules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reference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com.dragon.scales</a:t>
            </a:r>
            <a:r>
              <a:rPr lang="nl-NL" dirty="0"/>
              <a:t> package.</a:t>
            </a:r>
          </a:p>
          <a:p>
            <a:pPr fontAlgn="base"/>
            <a:r>
              <a:rPr lang="nl-NL" dirty="0"/>
              <a:t>3. </a:t>
            </a:r>
            <a:r>
              <a:rPr lang="nl-NL" dirty="0" err="1"/>
              <a:t>Only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castle</a:t>
            </a:r>
            <a:r>
              <a:rPr lang="nl-NL" dirty="0"/>
              <a:t> module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reference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com.dragon.fire</a:t>
            </a:r>
            <a:r>
              <a:rPr lang="nl-NL" dirty="0"/>
              <a:t> package.</a:t>
            </a:r>
          </a:p>
          <a:p>
            <a:pPr fontAlgn="base"/>
            <a:r>
              <a:rPr lang="nl-NL" dirty="0"/>
              <a:t>4. </a:t>
            </a:r>
            <a:r>
              <a:rPr lang="nl-NL" dirty="0" err="1"/>
              <a:t>Only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castle</a:t>
            </a:r>
            <a:r>
              <a:rPr lang="nl-NL" dirty="0"/>
              <a:t> module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reference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com.dragon.scales</a:t>
            </a:r>
            <a:r>
              <a:rPr lang="nl-NL" dirty="0"/>
              <a:t> package.</a:t>
            </a:r>
          </a:p>
          <a:p>
            <a:pPr fontAlgn="base"/>
            <a:r>
              <a:rPr lang="nl-NL" dirty="0"/>
              <a:t>5. None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above</a:t>
            </a:r>
            <a:endParaRPr lang="nl-NL" dirty="0"/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D017D920-1351-1B42-99FA-D48B881052F2}"/>
              </a:ext>
            </a:extLst>
          </p:cNvPr>
          <p:cNvSpPr txBox="1"/>
          <p:nvPr/>
        </p:nvSpPr>
        <p:spPr>
          <a:xfrm>
            <a:off x="556003" y="5358637"/>
            <a:ext cx="90104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 err="1"/>
              <a:t>Answers</a:t>
            </a:r>
            <a:r>
              <a:rPr lang="nl-NL" sz="2800" dirty="0"/>
              <a:t>: 5 - trick question </a:t>
            </a:r>
            <a:r>
              <a:rPr lang="nl-NL" sz="2800" dirty="0">
                <a:sym typeface="Wingdings" pitchFamily="2" charset="2"/>
              </a:rPr>
              <a:t></a:t>
            </a:r>
            <a:endParaRPr lang="nl-NL" sz="2800" dirty="0"/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168EDC65-9B3A-D943-B98A-EFC563F617EB}"/>
              </a:ext>
            </a:extLst>
          </p:cNvPr>
          <p:cNvSpPr txBox="1"/>
          <p:nvPr/>
        </p:nvSpPr>
        <p:spPr>
          <a:xfrm>
            <a:off x="1685878" y="2228671"/>
            <a:ext cx="6205394" cy="1200329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  <a:latin typeface="Courier" pitchFamily="2" charset="0"/>
              </a:rPr>
              <a:t>class dragon {</a:t>
            </a:r>
          </a:p>
          <a:p>
            <a:r>
              <a:rPr lang="nl-NL" dirty="0">
                <a:solidFill>
                  <a:schemeClr val="bg1"/>
                </a:solidFill>
                <a:latin typeface="Courier" pitchFamily="2" charset="0"/>
              </a:rPr>
              <a:t>    exports </a:t>
            </a:r>
            <a:r>
              <a:rPr lang="nl-NL" dirty="0" err="1">
                <a:solidFill>
                  <a:schemeClr val="bg1"/>
                </a:solidFill>
                <a:latin typeface="Courier" pitchFamily="2" charset="0"/>
              </a:rPr>
              <a:t>com.dragon.fire</a:t>
            </a:r>
            <a:r>
              <a:rPr lang="nl-NL" dirty="0">
                <a:solidFill>
                  <a:schemeClr val="bg1"/>
                </a:solidFill>
                <a:latin typeface="Courier" pitchFamily="2" charset="0"/>
              </a:rPr>
              <a:t>;</a:t>
            </a:r>
          </a:p>
          <a:p>
            <a:r>
              <a:rPr lang="nl-NL" dirty="0">
                <a:solidFill>
                  <a:schemeClr val="bg1"/>
                </a:solidFill>
                <a:latin typeface="Courier" pitchFamily="2" charset="0"/>
              </a:rPr>
              <a:t>    exports </a:t>
            </a:r>
            <a:r>
              <a:rPr lang="nl-NL" dirty="0" err="1">
                <a:solidFill>
                  <a:schemeClr val="bg1"/>
                </a:solidFill>
                <a:latin typeface="Courier" pitchFamily="2" charset="0"/>
              </a:rPr>
              <a:t>com.dragon.scales</a:t>
            </a:r>
            <a:r>
              <a:rPr lang="nl-NL" dirty="0">
                <a:solidFill>
                  <a:schemeClr val="bg1"/>
                </a:solidFill>
                <a:latin typeface="Courier" pitchFamily="2" charset="0"/>
              </a:rPr>
              <a:t> </a:t>
            </a:r>
            <a:r>
              <a:rPr lang="nl-NL" dirty="0" err="1">
                <a:solidFill>
                  <a:schemeClr val="bg1"/>
                </a:solidFill>
                <a:latin typeface="Courier" pitchFamily="2" charset="0"/>
              </a:rPr>
              <a:t>to</a:t>
            </a:r>
            <a:r>
              <a:rPr lang="nl-NL" dirty="0">
                <a:solidFill>
                  <a:schemeClr val="bg1"/>
                </a:solidFill>
                <a:latin typeface="Courier" pitchFamily="2" charset="0"/>
              </a:rPr>
              <a:t> </a:t>
            </a:r>
            <a:r>
              <a:rPr lang="nl-NL" dirty="0" err="1">
                <a:solidFill>
                  <a:schemeClr val="bg1"/>
                </a:solidFill>
                <a:latin typeface="Courier" pitchFamily="2" charset="0"/>
              </a:rPr>
              <a:t>castle</a:t>
            </a:r>
            <a:r>
              <a:rPr lang="nl-NL" dirty="0">
                <a:solidFill>
                  <a:schemeClr val="bg1"/>
                </a:solidFill>
                <a:latin typeface="Courier" pitchFamily="2" charset="0"/>
              </a:rPr>
              <a:t>;</a:t>
            </a:r>
          </a:p>
          <a:p>
            <a:r>
              <a:rPr lang="nl-NL" dirty="0">
                <a:solidFill>
                  <a:schemeClr val="bg1"/>
                </a:solidFill>
                <a:latin typeface="Courier" pitchFamily="2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5171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1E20421-E6C0-498C-AE7D-42F04816B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88640"/>
            <a:ext cx="11883392" cy="505064"/>
          </a:xfrm>
        </p:spPr>
        <p:txBody>
          <a:bodyPr/>
          <a:lstStyle/>
          <a:p>
            <a:pPr defTabSz="796339">
              <a:spcAft>
                <a:spcPct val="40000"/>
              </a:spcAft>
              <a:buClr>
                <a:schemeClr val="hlink"/>
              </a:buClr>
              <a:buFont typeface="Wingdings 3" pitchFamily="18" charset="2"/>
            </a:pPr>
            <a:r>
              <a:rPr lang="en-GB" sz="2400" dirty="0">
                <a:solidFill>
                  <a:schemeClr val="bg2"/>
                </a:solidFill>
                <a:ea typeface="+mn-ea"/>
                <a:cs typeface="+mn-cs"/>
              </a:rPr>
              <a:t>OCP CH11 Modules</a:t>
            </a:r>
            <a:endParaRPr lang="en-US" sz="2400" dirty="0">
              <a:solidFill>
                <a:schemeClr val="bg2"/>
              </a:solidFill>
              <a:ea typeface="+mn-ea"/>
              <a:cs typeface="+mn-cs"/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6737FBF6-76D9-AD49-84EE-40C518560441}"/>
              </a:ext>
            </a:extLst>
          </p:cNvPr>
          <p:cNvSpPr txBox="1"/>
          <p:nvPr/>
        </p:nvSpPr>
        <p:spPr>
          <a:xfrm>
            <a:off x="1337355" y="1520785"/>
            <a:ext cx="9010436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/>
              <a:t>Modules </a:t>
            </a:r>
            <a:r>
              <a:rPr lang="nl-NL" sz="2800" dirty="0" err="1"/>
              <a:t>provided</a:t>
            </a:r>
            <a:r>
              <a:rPr lang="nl-NL" sz="2800" dirty="0"/>
              <a:t> </a:t>
            </a:r>
            <a:r>
              <a:rPr lang="nl-NL" sz="2800" dirty="0" err="1"/>
              <a:t>by</a:t>
            </a:r>
            <a:r>
              <a:rPr lang="nl-NL" sz="2800" dirty="0"/>
              <a:t> </a:t>
            </a:r>
            <a:r>
              <a:rPr lang="nl-NL" sz="2800" dirty="0" err="1"/>
              <a:t>the</a:t>
            </a:r>
            <a:r>
              <a:rPr lang="nl-NL" sz="2800" dirty="0"/>
              <a:t> JDK</a:t>
            </a:r>
          </a:p>
          <a:p>
            <a:endParaRPr lang="nl-NL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2800" dirty="0" err="1"/>
              <a:t>names</a:t>
            </a:r>
            <a:r>
              <a:rPr lang="nl-NL" sz="2800" dirty="0"/>
              <a:t> starts </a:t>
            </a:r>
            <a:r>
              <a:rPr lang="nl-NL" sz="2800" dirty="0" err="1"/>
              <a:t>with</a:t>
            </a:r>
            <a:r>
              <a:rPr lang="nl-NL" sz="2800" dirty="0"/>
              <a:t> "</a:t>
            </a:r>
            <a:r>
              <a:rPr lang="nl-NL" sz="2800" dirty="0" err="1"/>
              <a:t>java</a:t>
            </a:r>
            <a:r>
              <a:rPr lang="nl-NL" sz="2800" dirty="0"/>
              <a:t>" </a:t>
            </a:r>
            <a:r>
              <a:rPr lang="nl-NL" sz="2800" dirty="0" err="1"/>
              <a:t>for</a:t>
            </a:r>
            <a:r>
              <a:rPr lang="nl-NL" sz="2800" dirty="0"/>
              <a:t> standard </a:t>
            </a:r>
            <a:r>
              <a:rPr lang="nl-NL" sz="2800" dirty="0" err="1"/>
              <a:t>java</a:t>
            </a:r>
            <a:r>
              <a:rPr lang="nl-NL" sz="2800" dirty="0"/>
              <a:t> modules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2800" dirty="0" err="1"/>
              <a:t>names</a:t>
            </a:r>
            <a:r>
              <a:rPr lang="nl-NL" sz="2800" dirty="0"/>
              <a:t> starts </a:t>
            </a:r>
            <a:r>
              <a:rPr lang="nl-NL" sz="2800" dirty="0" err="1"/>
              <a:t>with</a:t>
            </a:r>
            <a:r>
              <a:rPr lang="nl-NL" sz="2800" dirty="0"/>
              <a:t> "</a:t>
            </a:r>
            <a:r>
              <a:rPr lang="nl-NL" sz="2800" dirty="0" err="1"/>
              <a:t>jdk</a:t>
            </a:r>
            <a:r>
              <a:rPr lang="nl-NL" sz="2800" dirty="0"/>
              <a:t>" </a:t>
            </a:r>
            <a:r>
              <a:rPr lang="nl-NL" sz="2800" dirty="0" err="1"/>
              <a:t>for</a:t>
            </a:r>
            <a:r>
              <a:rPr lang="nl-NL" sz="2800" dirty="0"/>
              <a:t> </a:t>
            </a:r>
            <a:r>
              <a:rPr lang="nl-NL" sz="2800" dirty="0" err="1"/>
              <a:t>jdk</a:t>
            </a:r>
            <a:r>
              <a:rPr lang="nl-NL" sz="2800" dirty="0"/>
              <a:t> </a:t>
            </a:r>
            <a:r>
              <a:rPr lang="nl-NL" sz="2800" dirty="0" err="1"/>
              <a:t>specific</a:t>
            </a:r>
            <a:r>
              <a:rPr lang="nl-NL" sz="2800" dirty="0"/>
              <a:t> modules</a:t>
            </a:r>
          </a:p>
          <a:p>
            <a:endParaRPr lang="nl-NL" sz="2800" dirty="0"/>
          </a:p>
          <a:p>
            <a:r>
              <a:rPr lang="nl-NL" sz="2800" dirty="0" err="1"/>
              <a:t>Don't</a:t>
            </a:r>
            <a:r>
              <a:rPr lang="nl-NL" sz="2800" dirty="0"/>
              <a:t> </a:t>
            </a:r>
            <a:r>
              <a:rPr lang="nl-NL" sz="2800" dirty="0" err="1"/>
              <a:t>memorize</a:t>
            </a:r>
            <a:r>
              <a:rPr lang="nl-NL" sz="2800" dirty="0"/>
              <a:t> </a:t>
            </a:r>
            <a:r>
              <a:rPr lang="nl-NL" sz="2800" dirty="0" err="1"/>
              <a:t>them</a:t>
            </a:r>
            <a:r>
              <a:rPr lang="nl-NL" sz="2800" dirty="0"/>
              <a:t>... but have a </a:t>
            </a:r>
            <a:r>
              <a:rPr lang="nl-NL" sz="2800" dirty="0" err="1"/>
              <a:t>general</a:t>
            </a:r>
            <a:r>
              <a:rPr lang="nl-NL" sz="2800" dirty="0"/>
              <a:t> feeling of </a:t>
            </a:r>
            <a:r>
              <a:rPr lang="nl-NL" sz="2800" dirty="0" err="1"/>
              <a:t>their</a:t>
            </a:r>
            <a:r>
              <a:rPr lang="nl-NL" sz="2800" dirty="0"/>
              <a:t> </a:t>
            </a:r>
            <a:r>
              <a:rPr lang="nl-NL" sz="2800" dirty="0" err="1"/>
              <a:t>existence</a:t>
            </a:r>
            <a:r>
              <a:rPr lang="nl-NL" sz="2800" dirty="0"/>
              <a:t> (</a:t>
            </a:r>
            <a:r>
              <a:rPr lang="nl-NL" sz="2800" dirty="0" err="1"/>
              <a:t>for</a:t>
            </a:r>
            <a:r>
              <a:rPr lang="nl-NL" sz="2800" dirty="0"/>
              <a:t> </a:t>
            </a:r>
            <a:r>
              <a:rPr lang="nl-NL" sz="2800" dirty="0" err="1"/>
              <a:t>the</a:t>
            </a:r>
            <a:r>
              <a:rPr lang="nl-NL" sz="2800" dirty="0"/>
              <a:t> </a:t>
            </a:r>
            <a:r>
              <a:rPr lang="nl-NL" sz="2800" dirty="0" err="1"/>
              <a:t>exam</a:t>
            </a:r>
            <a:r>
              <a:rPr lang="nl-NL" sz="2800" dirty="0"/>
              <a:t>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3644969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1E20421-E6C0-498C-AE7D-42F04816B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88640"/>
            <a:ext cx="11883392" cy="505064"/>
          </a:xfrm>
        </p:spPr>
        <p:txBody>
          <a:bodyPr/>
          <a:lstStyle/>
          <a:p>
            <a:pPr defTabSz="796339">
              <a:spcAft>
                <a:spcPct val="40000"/>
              </a:spcAft>
              <a:buClr>
                <a:schemeClr val="hlink"/>
              </a:buClr>
              <a:buFont typeface="Wingdings 3" pitchFamily="18" charset="2"/>
            </a:pPr>
            <a:r>
              <a:rPr lang="en-GB" sz="2400" dirty="0">
                <a:solidFill>
                  <a:schemeClr val="bg2"/>
                </a:solidFill>
                <a:ea typeface="+mn-ea"/>
                <a:cs typeface="+mn-cs"/>
              </a:rPr>
              <a:t>OCP CH11 Modules</a:t>
            </a:r>
            <a:endParaRPr lang="en-US" sz="2400" dirty="0">
              <a:solidFill>
                <a:schemeClr val="bg2"/>
              </a:solidFill>
              <a:ea typeface="+mn-ea"/>
              <a:cs typeface="+mn-cs"/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6737FBF6-76D9-AD49-84EE-40C518560441}"/>
              </a:ext>
            </a:extLst>
          </p:cNvPr>
          <p:cNvSpPr txBox="1"/>
          <p:nvPr/>
        </p:nvSpPr>
        <p:spPr>
          <a:xfrm>
            <a:off x="1590782" y="1928794"/>
            <a:ext cx="9010436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 err="1"/>
              <a:t>Command</a:t>
            </a:r>
            <a:r>
              <a:rPr lang="nl-NL" sz="2800" dirty="0"/>
              <a:t> line </a:t>
            </a:r>
            <a:r>
              <a:rPr lang="nl-NL" sz="2800" dirty="0" err="1"/>
              <a:t>compile</a:t>
            </a:r>
            <a:r>
              <a:rPr lang="nl-NL" sz="2800" dirty="0"/>
              <a:t> </a:t>
            </a:r>
            <a:r>
              <a:rPr lang="nl-NL" sz="2800" dirty="0" err="1"/>
              <a:t>commands</a:t>
            </a:r>
            <a:endParaRPr lang="nl-NL" sz="2800" dirty="0"/>
          </a:p>
          <a:p>
            <a:endParaRPr lang="nl-NL" sz="2800" dirty="0"/>
          </a:p>
          <a:p>
            <a:endParaRPr lang="nl-NL" sz="2800" dirty="0"/>
          </a:p>
          <a:p>
            <a:r>
              <a:rPr lang="nl-NL" sz="2800" dirty="0"/>
              <a:t>In </a:t>
            </a:r>
            <a:r>
              <a:rPr lang="nl-NL" sz="2800" dirty="0" err="1"/>
              <a:t>the</a:t>
            </a:r>
            <a:r>
              <a:rPr lang="nl-NL" sz="2800" dirty="0"/>
              <a:t> real </a:t>
            </a:r>
            <a:r>
              <a:rPr lang="nl-NL" sz="2800" dirty="0" err="1"/>
              <a:t>world</a:t>
            </a:r>
            <a:r>
              <a:rPr lang="nl-NL" sz="2800" dirty="0"/>
              <a:t> </a:t>
            </a:r>
            <a:r>
              <a:rPr lang="nl-NL" sz="2800" dirty="0" err="1"/>
              <a:t>you</a:t>
            </a:r>
            <a:r>
              <a:rPr lang="nl-NL" sz="2800" dirty="0"/>
              <a:t> </a:t>
            </a:r>
            <a:r>
              <a:rPr lang="nl-NL" sz="2800" dirty="0" err="1"/>
              <a:t>would</a:t>
            </a:r>
            <a:r>
              <a:rPr lang="nl-NL" sz="2800" dirty="0"/>
              <a:t> </a:t>
            </a:r>
            <a:r>
              <a:rPr lang="nl-NL" sz="2800" dirty="0" err="1"/>
              <a:t>use</a:t>
            </a:r>
            <a:r>
              <a:rPr lang="nl-NL" sz="2800" dirty="0"/>
              <a:t> a </a:t>
            </a:r>
            <a:r>
              <a:rPr lang="nl-NL" sz="2800" dirty="0" err="1"/>
              <a:t>build</a:t>
            </a:r>
            <a:r>
              <a:rPr lang="nl-NL" sz="2800" dirty="0"/>
              <a:t> tool but </a:t>
            </a:r>
            <a:r>
              <a:rPr lang="nl-NL" sz="2800" dirty="0" err="1"/>
              <a:t>suppose</a:t>
            </a:r>
            <a:r>
              <a:rPr lang="nl-NL" sz="2800" dirty="0"/>
              <a:t> </a:t>
            </a:r>
            <a:r>
              <a:rPr lang="nl-NL" sz="2800" dirty="0" err="1"/>
              <a:t>you</a:t>
            </a:r>
            <a:r>
              <a:rPr lang="nl-NL" sz="2800" dirty="0"/>
              <a:t> are </a:t>
            </a:r>
            <a:r>
              <a:rPr lang="nl-NL" sz="2800" dirty="0" err="1"/>
              <a:t>not</a:t>
            </a:r>
            <a:r>
              <a:rPr lang="nl-NL" sz="2800" dirty="0"/>
              <a:t> </a:t>
            </a:r>
            <a:r>
              <a:rPr lang="nl-NL" sz="2800" dirty="0" err="1"/>
              <a:t>doing</a:t>
            </a:r>
            <a:r>
              <a:rPr lang="nl-NL" sz="2800" dirty="0"/>
              <a:t> </a:t>
            </a:r>
            <a:r>
              <a:rPr lang="nl-NL" sz="2800" dirty="0" err="1"/>
              <a:t>that</a:t>
            </a:r>
            <a:r>
              <a:rPr lang="nl-NL" sz="2800" dirty="0"/>
              <a:t>...</a:t>
            </a:r>
          </a:p>
          <a:p>
            <a:endParaRPr lang="nl-NL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2521241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1E20421-E6C0-498C-AE7D-42F04816B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88640"/>
            <a:ext cx="11883392" cy="505064"/>
          </a:xfrm>
        </p:spPr>
        <p:txBody>
          <a:bodyPr/>
          <a:lstStyle/>
          <a:p>
            <a:pPr defTabSz="796339">
              <a:spcAft>
                <a:spcPct val="40000"/>
              </a:spcAft>
              <a:buClr>
                <a:schemeClr val="hlink"/>
              </a:buClr>
              <a:buFont typeface="Wingdings 3" pitchFamily="18" charset="2"/>
            </a:pPr>
            <a:r>
              <a:rPr lang="en-GB" sz="2400" dirty="0">
                <a:solidFill>
                  <a:schemeClr val="bg2"/>
                </a:solidFill>
                <a:ea typeface="+mn-ea"/>
                <a:cs typeface="+mn-cs"/>
              </a:rPr>
              <a:t>OCP CH11 Modules</a:t>
            </a:r>
            <a:endParaRPr lang="en-US" sz="2400" dirty="0">
              <a:solidFill>
                <a:schemeClr val="bg2"/>
              </a:solidFill>
              <a:ea typeface="+mn-ea"/>
              <a:cs typeface="+mn-cs"/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6737FBF6-76D9-AD49-84EE-40C518560441}"/>
              </a:ext>
            </a:extLst>
          </p:cNvPr>
          <p:cNvSpPr txBox="1"/>
          <p:nvPr/>
        </p:nvSpPr>
        <p:spPr>
          <a:xfrm>
            <a:off x="479376" y="1025682"/>
            <a:ext cx="11091734" cy="326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 err="1"/>
              <a:t>Compile</a:t>
            </a:r>
            <a:r>
              <a:rPr lang="nl-NL" sz="2800" dirty="0"/>
              <a:t> a module</a:t>
            </a:r>
          </a:p>
          <a:p>
            <a:endParaRPr lang="nl-NL" sz="2800" dirty="0"/>
          </a:p>
          <a:p>
            <a:r>
              <a:rPr lang="nl-NL" sz="2000" dirty="0">
                <a:latin typeface="Courier" pitchFamily="2" charset="0"/>
              </a:rPr>
              <a:t>	</a:t>
            </a:r>
            <a:r>
              <a:rPr lang="nl-NL" sz="2000" dirty="0" err="1">
                <a:latin typeface="Courier" pitchFamily="2" charset="0"/>
              </a:rPr>
              <a:t>javac</a:t>
            </a:r>
            <a:r>
              <a:rPr lang="nl-NL" sz="2000" dirty="0">
                <a:latin typeface="Courier" pitchFamily="2" charset="0"/>
              </a:rPr>
              <a:t> --module-</a:t>
            </a:r>
            <a:r>
              <a:rPr lang="nl-NL" sz="2000" dirty="0" err="1">
                <a:latin typeface="Courier" pitchFamily="2" charset="0"/>
              </a:rPr>
              <a:t>path</a:t>
            </a:r>
            <a:r>
              <a:rPr lang="nl-NL" sz="2000" dirty="0">
                <a:latin typeface="Courier" pitchFamily="2" charset="0"/>
              </a:rPr>
              <a:t> &lt;</a:t>
            </a:r>
            <a:r>
              <a:rPr lang="nl-NL" sz="2000" dirty="0" err="1">
                <a:latin typeface="Courier" pitchFamily="2" charset="0"/>
              </a:rPr>
              <a:t>mods</a:t>
            </a:r>
            <a:r>
              <a:rPr lang="nl-NL" sz="2000" dirty="0">
                <a:latin typeface="Courier" pitchFamily="2" charset="0"/>
              </a:rPr>
              <a:t> dir&gt; -d &lt;target dir&gt; &lt;source files&gt;</a:t>
            </a:r>
          </a:p>
          <a:p>
            <a:endParaRPr lang="nl-NL" sz="2800" dirty="0"/>
          </a:p>
          <a:p>
            <a:r>
              <a:rPr lang="nl-NL" sz="2800" dirty="0" err="1"/>
              <a:t>where</a:t>
            </a:r>
            <a:endParaRPr lang="nl-NL" sz="2800" dirty="0"/>
          </a:p>
          <a:p>
            <a:r>
              <a:rPr lang="nl-NL" sz="2800" dirty="0"/>
              <a:t>  </a:t>
            </a:r>
            <a:r>
              <a:rPr lang="nl-NL" sz="2800" b="1" dirty="0"/>
              <a:t>--module-</a:t>
            </a:r>
            <a:r>
              <a:rPr lang="nl-NL" sz="2800" b="1" dirty="0" err="1"/>
              <a:t>path</a:t>
            </a:r>
            <a:r>
              <a:rPr lang="nl-NL" sz="2800" b="1" dirty="0"/>
              <a:t> </a:t>
            </a:r>
            <a:r>
              <a:rPr lang="nl-NL" sz="2800" dirty="0"/>
              <a:t>: directory </a:t>
            </a:r>
            <a:r>
              <a:rPr lang="nl-NL" sz="2800" dirty="0" err="1"/>
              <a:t>where</a:t>
            </a:r>
            <a:r>
              <a:rPr lang="nl-NL" sz="2800" dirty="0"/>
              <a:t> </a:t>
            </a:r>
            <a:r>
              <a:rPr lang="nl-NL" sz="2800" dirty="0" err="1"/>
              <a:t>the</a:t>
            </a:r>
            <a:r>
              <a:rPr lang="nl-NL" sz="2800" dirty="0"/>
              <a:t> module </a:t>
            </a:r>
            <a:r>
              <a:rPr lang="nl-NL" sz="2800" dirty="0" err="1"/>
              <a:t>artifacts</a:t>
            </a:r>
            <a:r>
              <a:rPr lang="nl-NL" sz="2800" dirty="0"/>
              <a:t> are </a:t>
            </a:r>
            <a:r>
              <a:rPr lang="nl-NL" sz="2800" dirty="0" err="1"/>
              <a:t>stored</a:t>
            </a:r>
            <a:endParaRPr lang="nl-NL" sz="2800" dirty="0"/>
          </a:p>
          <a:p>
            <a:r>
              <a:rPr lang="nl-NL" sz="2800" dirty="0"/>
              <a:t>  </a:t>
            </a:r>
            <a:r>
              <a:rPr lang="nl-NL" sz="2800" b="1" dirty="0"/>
              <a:t>-d </a:t>
            </a:r>
            <a:r>
              <a:rPr lang="nl-NL" sz="2800" dirty="0"/>
              <a:t>: target folder </a:t>
            </a:r>
            <a:r>
              <a:rPr lang="nl-NL" sz="2800" dirty="0" err="1"/>
              <a:t>for</a:t>
            </a:r>
            <a:r>
              <a:rPr lang="nl-NL" sz="2800" dirty="0"/>
              <a:t> </a:t>
            </a:r>
            <a:r>
              <a:rPr lang="nl-NL" sz="2800" dirty="0" err="1"/>
              <a:t>the</a:t>
            </a:r>
            <a:r>
              <a:rPr lang="nl-NL" sz="2800" dirty="0"/>
              <a:t> </a:t>
            </a:r>
            <a:r>
              <a:rPr lang="nl-NL" sz="2800" dirty="0" err="1"/>
              <a:t>compiled</a:t>
            </a:r>
            <a:r>
              <a:rPr lang="nl-NL" sz="2800" dirty="0"/>
              <a:t> 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NL" dirty="0"/>
          </a:p>
        </p:txBody>
      </p:sp>
      <p:sp>
        <p:nvSpPr>
          <p:cNvPr id="3" name="Tekstvak 2">
            <a:extLst>
              <a:ext uri="{FF2B5EF4-FFF2-40B4-BE49-F238E27FC236}">
                <a16:creationId xmlns:a16="http://schemas.microsoft.com/office/drawing/2014/main" id="{6B0C9EB0-0DB1-8349-8241-81F3F805F472}"/>
              </a:ext>
            </a:extLst>
          </p:cNvPr>
          <p:cNvSpPr txBox="1"/>
          <p:nvPr/>
        </p:nvSpPr>
        <p:spPr>
          <a:xfrm>
            <a:off x="479376" y="4707467"/>
            <a:ext cx="1115946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 err="1"/>
              <a:t>Alternatives</a:t>
            </a:r>
            <a:r>
              <a:rPr lang="nl-NL" sz="2800" dirty="0"/>
              <a:t>:</a:t>
            </a:r>
          </a:p>
          <a:p>
            <a:endParaRPr lang="nl-NL" sz="2800" dirty="0"/>
          </a:p>
          <a:p>
            <a:r>
              <a:rPr lang="nl-NL" sz="2800" dirty="0"/>
              <a:t>  - </a:t>
            </a:r>
            <a:r>
              <a:rPr lang="nl-NL" sz="2800" b="1" dirty="0"/>
              <a:t>--module-</a:t>
            </a:r>
            <a:r>
              <a:rPr lang="nl-NL" sz="2800" b="1" dirty="0" err="1"/>
              <a:t>path</a:t>
            </a:r>
            <a:r>
              <a:rPr lang="nl-NL" sz="2800" b="1" dirty="0"/>
              <a:t>	-p</a:t>
            </a:r>
          </a:p>
        </p:txBody>
      </p:sp>
    </p:spTree>
    <p:extLst>
      <p:ext uri="{BB962C8B-B14F-4D97-AF65-F5344CB8AC3E}">
        <p14:creationId xmlns:p14="http://schemas.microsoft.com/office/powerpoint/2010/main" val="550342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1E20421-E6C0-498C-AE7D-42F04816B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88640"/>
            <a:ext cx="11883392" cy="505064"/>
          </a:xfrm>
        </p:spPr>
        <p:txBody>
          <a:bodyPr/>
          <a:lstStyle/>
          <a:p>
            <a:pPr defTabSz="796339">
              <a:spcAft>
                <a:spcPct val="40000"/>
              </a:spcAft>
              <a:buClr>
                <a:schemeClr val="hlink"/>
              </a:buClr>
              <a:buFont typeface="Wingdings 3" pitchFamily="18" charset="2"/>
            </a:pPr>
            <a:r>
              <a:rPr lang="en-GB" sz="2400" dirty="0">
                <a:solidFill>
                  <a:schemeClr val="bg2"/>
                </a:solidFill>
                <a:ea typeface="+mn-ea"/>
                <a:cs typeface="+mn-cs"/>
              </a:rPr>
              <a:t>OCP CH11 Modules</a:t>
            </a:r>
            <a:endParaRPr lang="en-US" sz="2400" dirty="0">
              <a:solidFill>
                <a:schemeClr val="bg2"/>
              </a:solidFill>
              <a:ea typeface="+mn-ea"/>
              <a:cs typeface="+mn-cs"/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6737FBF6-76D9-AD49-84EE-40C518560441}"/>
              </a:ext>
            </a:extLst>
          </p:cNvPr>
          <p:cNvSpPr txBox="1"/>
          <p:nvPr/>
        </p:nvSpPr>
        <p:spPr>
          <a:xfrm>
            <a:off x="479376" y="1025682"/>
            <a:ext cx="1109173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/>
              <a:t>Running </a:t>
            </a:r>
            <a:r>
              <a:rPr lang="nl-NL" sz="2800" dirty="0" err="1"/>
              <a:t>the</a:t>
            </a:r>
            <a:r>
              <a:rPr lang="nl-NL" sz="2800" dirty="0"/>
              <a:t> </a:t>
            </a:r>
            <a:r>
              <a:rPr lang="nl-NL" sz="2800" dirty="0" err="1"/>
              <a:t>compiled</a:t>
            </a:r>
            <a:r>
              <a:rPr lang="nl-NL" sz="2800" dirty="0"/>
              <a:t> code</a:t>
            </a:r>
          </a:p>
          <a:p>
            <a:endParaRPr lang="nl-NL" sz="2800" dirty="0"/>
          </a:p>
          <a:p>
            <a:r>
              <a:rPr lang="nl-NL" sz="2000" dirty="0">
                <a:latin typeface="Courier" pitchFamily="2" charset="0"/>
              </a:rPr>
              <a:t>	</a:t>
            </a:r>
            <a:r>
              <a:rPr lang="nl-NL" sz="2000" dirty="0" err="1">
                <a:latin typeface="Courier" pitchFamily="2" charset="0"/>
              </a:rPr>
              <a:t>java</a:t>
            </a:r>
            <a:r>
              <a:rPr lang="nl-NL" sz="2000" dirty="0">
                <a:latin typeface="Courier" pitchFamily="2" charset="0"/>
              </a:rPr>
              <a:t> --module-</a:t>
            </a:r>
            <a:r>
              <a:rPr lang="nl-NL" sz="2000" dirty="0" err="1">
                <a:latin typeface="Courier" pitchFamily="2" charset="0"/>
              </a:rPr>
              <a:t>path</a:t>
            </a:r>
            <a:r>
              <a:rPr lang="nl-NL" sz="2000" dirty="0">
                <a:latin typeface="Courier" pitchFamily="2" charset="0"/>
              </a:rPr>
              <a:t> &lt;</a:t>
            </a:r>
            <a:r>
              <a:rPr lang="nl-NL" sz="2000" dirty="0" err="1">
                <a:latin typeface="Courier" pitchFamily="2" charset="0"/>
              </a:rPr>
              <a:t>mods</a:t>
            </a:r>
            <a:r>
              <a:rPr lang="nl-NL" sz="2000" dirty="0">
                <a:latin typeface="Courier" pitchFamily="2" charset="0"/>
              </a:rPr>
              <a:t> dir&gt; --module &lt;</a:t>
            </a:r>
            <a:r>
              <a:rPr lang="nl-NL" sz="2000" dirty="0" err="1">
                <a:latin typeface="Courier" pitchFamily="2" charset="0"/>
              </a:rPr>
              <a:t>mod</a:t>
            </a:r>
            <a:r>
              <a:rPr lang="nl-NL" sz="2000" dirty="0">
                <a:latin typeface="Courier" pitchFamily="2" charset="0"/>
              </a:rPr>
              <a:t> name&gt;/&lt;app class&gt;</a:t>
            </a:r>
          </a:p>
          <a:p>
            <a:r>
              <a:rPr lang="nl-NL" sz="2000" dirty="0">
                <a:latin typeface="Courier" pitchFamily="2" charset="0"/>
              </a:rPr>
              <a:t>	</a:t>
            </a:r>
            <a:endParaRPr lang="nl-NL" sz="2800" dirty="0"/>
          </a:p>
          <a:p>
            <a:r>
              <a:rPr lang="nl-NL" sz="2800" dirty="0" err="1"/>
              <a:t>where</a:t>
            </a:r>
            <a:endParaRPr lang="nl-NL" sz="2800" dirty="0"/>
          </a:p>
          <a:p>
            <a:r>
              <a:rPr lang="nl-NL" sz="2800" dirty="0"/>
              <a:t>  </a:t>
            </a:r>
            <a:r>
              <a:rPr lang="nl-NL" sz="2800" b="1" dirty="0"/>
              <a:t>--module-</a:t>
            </a:r>
            <a:r>
              <a:rPr lang="nl-NL" sz="2800" b="1" dirty="0" err="1"/>
              <a:t>path</a:t>
            </a:r>
            <a:r>
              <a:rPr lang="nl-NL" sz="2800" b="1" dirty="0"/>
              <a:t> </a:t>
            </a:r>
            <a:r>
              <a:rPr lang="nl-NL" sz="2800" dirty="0"/>
              <a:t>: directory </a:t>
            </a:r>
            <a:r>
              <a:rPr lang="nl-NL" sz="2800" dirty="0" err="1"/>
              <a:t>where</a:t>
            </a:r>
            <a:r>
              <a:rPr lang="nl-NL" sz="2800" dirty="0"/>
              <a:t> </a:t>
            </a:r>
            <a:r>
              <a:rPr lang="nl-NL" sz="2800" dirty="0" err="1"/>
              <a:t>the</a:t>
            </a:r>
            <a:r>
              <a:rPr lang="nl-NL" sz="2800" dirty="0"/>
              <a:t> module </a:t>
            </a:r>
            <a:r>
              <a:rPr lang="nl-NL" sz="2800" dirty="0" err="1"/>
              <a:t>artifacts</a:t>
            </a:r>
            <a:r>
              <a:rPr lang="nl-NL" sz="2800" dirty="0"/>
              <a:t> are </a:t>
            </a:r>
            <a:r>
              <a:rPr lang="nl-NL" sz="2800" dirty="0" err="1"/>
              <a:t>stored</a:t>
            </a:r>
            <a:endParaRPr lang="nl-NL" sz="2800" dirty="0"/>
          </a:p>
          <a:p>
            <a:r>
              <a:rPr lang="nl-NL" sz="2800" dirty="0"/>
              <a:t>  </a:t>
            </a:r>
            <a:r>
              <a:rPr lang="nl-NL" sz="2800" b="1" dirty="0"/>
              <a:t>--module : </a:t>
            </a:r>
            <a:r>
              <a:rPr lang="nl-NL" sz="2800" dirty="0" err="1"/>
              <a:t>the</a:t>
            </a:r>
            <a:r>
              <a:rPr lang="nl-NL" sz="2800" dirty="0"/>
              <a:t> module name + </a:t>
            </a:r>
            <a:r>
              <a:rPr lang="nl-NL" sz="2800" dirty="0" err="1"/>
              <a:t>application</a:t>
            </a:r>
            <a:r>
              <a:rPr lang="nl-NL" sz="2800" dirty="0"/>
              <a:t> class</a:t>
            </a:r>
            <a:endParaRPr lang="nl-NL" dirty="0"/>
          </a:p>
        </p:txBody>
      </p:sp>
      <p:sp>
        <p:nvSpPr>
          <p:cNvPr id="3" name="Tekstvak 2">
            <a:extLst>
              <a:ext uri="{FF2B5EF4-FFF2-40B4-BE49-F238E27FC236}">
                <a16:creationId xmlns:a16="http://schemas.microsoft.com/office/drawing/2014/main" id="{6B0C9EB0-0DB1-8349-8241-81F3F805F472}"/>
              </a:ext>
            </a:extLst>
          </p:cNvPr>
          <p:cNvSpPr txBox="1"/>
          <p:nvPr/>
        </p:nvSpPr>
        <p:spPr>
          <a:xfrm>
            <a:off x="479376" y="4414390"/>
            <a:ext cx="1115946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 err="1"/>
              <a:t>Alternatives</a:t>
            </a:r>
            <a:r>
              <a:rPr lang="nl-NL" sz="2800" dirty="0"/>
              <a:t>:</a:t>
            </a:r>
          </a:p>
          <a:p>
            <a:endParaRPr lang="nl-NL" sz="2800" dirty="0"/>
          </a:p>
          <a:p>
            <a:r>
              <a:rPr lang="nl-NL" sz="2800" dirty="0"/>
              <a:t>  - </a:t>
            </a:r>
            <a:r>
              <a:rPr lang="nl-NL" sz="2800" b="1" dirty="0"/>
              <a:t>--module-</a:t>
            </a:r>
            <a:r>
              <a:rPr lang="nl-NL" sz="2800" b="1" dirty="0" err="1"/>
              <a:t>path</a:t>
            </a:r>
            <a:r>
              <a:rPr lang="nl-NL" sz="2800" b="1" dirty="0"/>
              <a:t>      </a:t>
            </a:r>
            <a:r>
              <a:rPr lang="nl-NL" sz="2800" dirty="0"/>
              <a:t> </a:t>
            </a:r>
            <a:r>
              <a:rPr lang="nl-NL" sz="2800" b="1" dirty="0"/>
              <a:t>-p</a:t>
            </a:r>
          </a:p>
          <a:p>
            <a:r>
              <a:rPr lang="nl-NL" sz="2800" dirty="0"/>
              <a:t>  - </a:t>
            </a:r>
            <a:r>
              <a:rPr lang="nl-NL" sz="2800" b="1" dirty="0"/>
              <a:t>--module </a:t>
            </a:r>
            <a:r>
              <a:rPr lang="nl-NL" sz="2800" dirty="0"/>
              <a:t>               </a:t>
            </a:r>
            <a:r>
              <a:rPr lang="nl-NL" sz="2800" b="1" dirty="0"/>
              <a:t>-m</a:t>
            </a:r>
          </a:p>
        </p:txBody>
      </p:sp>
    </p:spTree>
    <p:extLst>
      <p:ext uri="{BB962C8B-B14F-4D97-AF65-F5344CB8AC3E}">
        <p14:creationId xmlns:p14="http://schemas.microsoft.com/office/powerpoint/2010/main" val="3066466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1E20421-E6C0-498C-AE7D-42F04816B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88640"/>
            <a:ext cx="11883392" cy="505064"/>
          </a:xfrm>
        </p:spPr>
        <p:txBody>
          <a:bodyPr/>
          <a:lstStyle/>
          <a:p>
            <a:pPr defTabSz="796339">
              <a:spcAft>
                <a:spcPct val="40000"/>
              </a:spcAft>
              <a:buClr>
                <a:schemeClr val="hlink"/>
              </a:buClr>
              <a:buFont typeface="Wingdings 3" pitchFamily="18" charset="2"/>
            </a:pPr>
            <a:r>
              <a:rPr lang="en-GB" sz="2400" dirty="0">
                <a:solidFill>
                  <a:schemeClr val="bg2"/>
                </a:solidFill>
              </a:rPr>
              <a:t>Java Modules General</a:t>
            </a:r>
            <a:endParaRPr lang="en-US" sz="2400" dirty="0">
              <a:solidFill>
                <a:schemeClr val="bg2"/>
              </a:solidFill>
              <a:ea typeface="+mn-ea"/>
              <a:cs typeface="+mn-cs"/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6737FBF6-76D9-AD49-84EE-40C518560441}"/>
              </a:ext>
            </a:extLst>
          </p:cNvPr>
          <p:cNvSpPr txBox="1"/>
          <p:nvPr/>
        </p:nvSpPr>
        <p:spPr>
          <a:xfrm>
            <a:off x="1405089" y="1172438"/>
            <a:ext cx="9010436" cy="4678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 err="1"/>
              <a:t>Advantages</a:t>
            </a:r>
            <a:endParaRPr lang="nl-NL" sz="2800" dirty="0"/>
          </a:p>
          <a:p>
            <a:endParaRPr lang="nl-NL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2800" dirty="0" err="1"/>
              <a:t>better</a:t>
            </a:r>
            <a:r>
              <a:rPr lang="nl-NL" sz="2800" dirty="0"/>
              <a:t> access control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2800" dirty="0" err="1"/>
              <a:t>clearer</a:t>
            </a:r>
            <a:r>
              <a:rPr lang="nl-NL" sz="2800" dirty="0"/>
              <a:t> </a:t>
            </a:r>
            <a:r>
              <a:rPr lang="nl-NL" sz="2800" dirty="0" err="1"/>
              <a:t>dependency</a:t>
            </a:r>
            <a:r>
              <a:rPr lang="nl-NL" sz="2800" dirty="0"/>
              <a:t> management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2800" dirty="0"/>
              <a:t>no more </a:t>
            </a:r>
            <a:r>
              <a:rPr lang="nl-NL" sz="2800" dirty="0" err="1"/>
              <a:t>jar</a:t>
            </a:r>
            <a:r>
              <a:rPr lang="nl-NL" sz="2800" dirty="0"/>
              <a:t> </a:t>
            </a:r>
            <a:r>
              <a:rPr lang="nl-NL" sz="2800" dirty="0" err="1"/>
              <a:t>hell</a:t>
            </a:r>
            <a:endParaRPr lang="nl-NL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2800" dirty="0" err="1"/>
              <a:t>custom</a:t>
            </a:r>
            <a:r>
              <a:rPr lang="nl-NL" sz="2800" dirty="0"/>
              <a:t> code </a:t>
            </a:r>
            <a:r>
              <a:rPr lang="nl-NL" sz="2800" dirty="0" err="1"/>
              <a:t>builds</a:t>
            </a:r>
            <a:r>
              <a:rPr lang="nl-NL" sz="2800" dirty="0"/>
              <a:t> (smaller </a:t>
            </a:r>
            <a:r>
              <a:rPr lang="nl-NL" sz="2800" dirty="0" err="1"/>
              <a:t>jdk</a:t>
            </a:r>
            <a:r>
              <a:rPr lang="nl-NL" sz="28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2800" dirty="0" err="1"/>
              <a:t>increased</a:t>
            </a:r>
            <a:r>
              <a:rPr lang="nl-NL" sz="2800" dirty="0"/>
              <a:t> security (</a:t>
            </a:r>
            <a:r>
              <a:rPr lang="nl-NL" sz="2800" dirty="0" err="1"/>
              <a:t>custom</a:t>
            </a:r>
            <a:r>
              <a:rPr lang="nl-NL" sz="2800" dirty="0"/>
              <a:t> code </a:t>
            </a:r>
            <a:r>
              <a:rPr lang="nl-NL" sz="2800" dirty="0" err="1"/>
              <a:t>build</a:t>
            </a:r>
            <a:r>
              <a:rPr lang="nl-NL" sz="2800" dirty="0"/>
              <a:t> &gt; </a:t>
            </a:r>
            <a:r>
              <a:rPr lang="nl-NL" sz="2800" dirty="0" err="1"/>
              <a:t>less</a:t>
            </a:r>
            <a:r>
              <a:rPr lang="nl-NL" sz="2800" dirty="0"/>
              <a:t> code &gt; </a:t>
            </a:r>
            <a:r>
              <a:rPr lang="nl-NL" sz="2800" dirty="0" err="1"/>
              <a:t>less</a:t>
            </a:r>
            <a:r>
              <a:rPr lang="nl-NL" sz="2800" dirty="0"/>
              <a:t> risk)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2800" dirty="0" err="1"/>
              <a:t>improved</a:t>
            </a:r>
            <a:r>
              <a:rPr lang="nl-NL" sz="2800" dirty="0"/>
              <a:t> performance (no full class </a:t>
            </a:r>
            <a:r>
              <a:rPr lang="nl-NL" sz="2800" dirty="0" err="1"/>
              <a:t>path</a:t>
            </a:r>
            <a:r>
              <a:rPr lang="nl-NL" sz="2800" dirty="0"/>
              <a:t> scan </a:t>
            </a:r>
            <a:r>
              <a:rPr lang="nl-NL" sz="2800" dirty="0" err="1"/>
              <a:t>required</a:t>
            </a:r>
            <a:r>
              <a:rPr lang="nl-NL" sz="2800" dirty="0"/>
              <a:t> </a:t>
            </a:r>
            <a:r>
              <a:rPr lang="nl-NL" sz="2800" dirty="0" err="1"/>
              <a:t>anymore</a:t>
            </a:r>
            <a:r>
              <a:rPr lang="nl-NL" sz="28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6984570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1E20421-E6C0-498C-AE7D-42F04816B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88640"/>
            <a:ext cx="11883392" cy="505064"/>
          </a:xfrm>
        </p:spPr>
        <p:txBody>
          <a:bodyPr/>
          <a:lstStyle/>
          <a:p>
            <a:pPr defTabSz="796339">
              <a:spcAft>
                <a:spcPct val="40000"/>
              </a:spcAft>
              <a:buClr>
                <a:schemeClr val="hlink"/>
              </a:buClr>
              <a:buFont typeface="Wingdings 3" pitchFamily="18" charset="2"/>
            </a:pPr>
            <a:r>
              <a:rPr lang="en-GB" sz="2400" dirty="0">
                <a:solidFill>
                  <a:schemeClr val="bg2"/>
                </a:solidFill>
                <a:ea typeface="+mn-ea"/>
                <a:cs typeface="+mn-cs"/>
              </a:rPr>
              <a:t>OCP CH11 Modules</a:t>
            </a:r>
            <a:endParaRPr lang="en-US" sz="2400" dirty="0">
              <a:solidFill>
                <a:schemeClr val="bg2"/>
              </a:solidFill>
              <a:ea typeface="+mn-ea"/>
              <a:cs typeface="+mn-cs"/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6737FBF6-76D9-AD49-84EE-40C518560441}"/>
              </a:ext>
            </a:extLst>
          </p:cNvPr>
          <p:cNvSpPr txBox="1"/>
          <p:nvPr/>
        </p:nvSpPr>
        <p:spPr>
          <a:xfrm>
            <a:off x="550133" y="2013228"/>
            <a:ext cx="11091734" cy="2831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/>
              <a:t>Package a module</a:t>
            </a:r>
          </a:p>
          <a:p>
            <a:endParaRPr lang="nl-NL" sz="2800" dirty="0"/>
          </a:p>
          <a:p>
            <a:r>
              <a:rPr lang="nl-NL" sz="2000" dirty="0">
                <a:latin typeface="Courier" pitchFamily="2" charset="0"/>
              </a:rPr>
              <a:t>	</a:t>
            </a:r>
            <a:r>
              <a:rPr lang="nl-NL" dirty="0" err="1">
                <a:latin typeface="Courier" pitchFamily="2" charset="0"/>
              </a:rPr>
              <a:t>jar</a:t>
            </a:r>
            <a:r>
              <a:rPr lang="nl-NL" dirty="0">
                <a:latin typeface="Courier" pitchFamily="2" charset="0"/>
              </a:rPr>
              <a:t> </a:t>
            </a:r>
            <a:r>
              <a:rPr lang="nl-NL" sz="2000" dirty="0">
                <a:latin typeface="Courier" pitchFamily="2" charset="0"/>
              </a:rPr>
              <a:t>-</a:t>
            </a:r>
            <a:r>
              <a:rPr lang="nl-NL" sz="2000" dirty="0" err="1">
                <a:latin typeface="Courier" pitchFamily="2" charset="0"/>
              </a:rPr>
              <a:t>cvf</a:t>
            </a:r>
            <a:r>
              <a:rPr lang="nl-NL" sz="2000" dirty="0">
                <a:latin typeface="Courier" pitchFamily="2" charset="0"/>
              </a:rPr>
              <a:t> &lt;target folder&gt;/&lt;</a:t>
            </a:r>
            <a:r>
              <a:rPr lang="nl-NL" sz="2000" dirty="0" err="1">
                <a:latin typeface="Courier" pitchFamily="2" charset="0"/>
              </a:rPr>
              <a:t>jar</a:t>
            </a:r>
            <a:r>
              <a:rPr lang="nl-NL" sz="2000" dirty="0">
                <a:latin typeface="Courier" pitchFamily="2" charset="0"/>
              </a:rPr>
              <a:t> name&gt; -C &lt;classes folder&gt;</a:t>
            </a:r>
          </a:p>
          <a:p>
            <a:endParaRPr lang="nl-NL" sz="2800" dirty="0"/>
          </a:p>
          <a:p>
            <a:endParaRPr lang="nl-NL" sz="2800" dirty="0"/>
          </a:p>
          <a:p>
            <a:r>
              <a:rPr lang="nl-NL" sz="2800" dirty="0" err="1"/>
              <a:t>This</a:t>
            </a:r>
            <a:r>
              <a:rPr lang="nl-NL" sz="2800" dirty="0"/>
              <a:t> is </a:t>
            </a:r>
            <a:r>
              <a:rPr lang="nl-NL" sz="2800" dirty="0" err="1"/>
              <a:t>the</a:t>
            </a:r>
            <a:r>
              <a:rPr lang="nl-NL" sz="2800" dirty="0"/>
              <a:t> </a:t>
            </a:r>
            <a:r>
              <a:rPr lang="nl-NL" sz="2800" dirty="0" err="1"/>
              <a:t>same</a:t>
            </a:r>
            <a:r>
              <a:rPr lang="nl-NL" sz="2800" dirty="0"/>
              <a:t> as </a:t>
            </a:r>
            <a:r>
              <a:rPr lang="nl-NL" sz="2800" dirty="0" err="1"/>
              <a:t>before</a:t>
            </a:r>
            <a:r>
              <a:rPr lang="nl-NL" sz="2800" dirty="0"/>
              <a:t> </a:t>
            </a:r>
            <a:r>
              <a:rPr lang="nl-NL" sz="2800" dirty="0">
                <a:sym typeface="Wingdings" pitchFamily="2" charset="2"/>
              </a:rPr>
              <a:t></a:t>
            </a:r>
            <a:endParaRPr lang="nl-NL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277151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1E20421-E6C0-498C-AE7D-42F04816B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88640"/>
            <a:ext cx="11883392" cy="505064"/>
          </a:xfrm>
        </p:spPr>
        <p:txBody>
          <a:bodyPr/>
          <a:lstStyle/>
          <a:p>
            <a:pPr defTabSz="796339">
              <a:spcAft>
                <a:spcPct val="40000"/>
              </a:spcAft>
              <a:buClr>
                <a:schemeClr val="hlink"/>
              </a:buClr>
              <a:buFont typeface="Wingdings 3" pitchFamily="18" charset="2"/>
            </a:pPr>
            <a:r>
              <a:rPr lang="en-GB" sz="2400" dirty="0">
                <a:solidFill>
                  <a:schemeClr val="bg2"/>
                </a:solidFill>
                <a:ea typeface="+mn-ea"/>
                <a:cs typeface="+mn-cs"/>
              </a:rPr>
              <a:t>OCP CH11 Modules</a:t>
            </a:r>
            <a:endParaRPr lang="en-US" sz="2400" dirty="0">
              <a:solidFill>
                <a:schemeClr val="bg2"/>
              </a:solidFill>
              <a:ea typeface="+mn-ea"/>
              <a:cs typeface="+mn-cs"/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6737FBF6-76D9-AD49-84EE-40C518560441}"/>
              </a:ext>
            </a:extLst>
          </p:cNvPr>
          <p:cNvSpPr txBox="1"/>
          <p:nvPr/>
        </p:nvSpPr>
        <p:spPr>
          <a:xfrm>
            <a:off x="479376" y="1025682"/>
            <a:ext cx="1109173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/>
              <a:t>Running </a:t>
            </a:r>
            <a:r>
              <a:rPr lang="nl-NL" sz="2800" dirty="0" err="1"/>
              <a:t>the</a:t>
            </a:r>
            <a:r>
              <a:rPr lang="nl-NL" sz="2800" dirty="0"/>
              <a:t> </a:t>
            </a:r>
            <a:r>
              <a:rPr lang="nl-NL" sz="2800" dirty="0" err="1"/>
              <a:t>packaged</a:t>
            </a:r>
            <a:r>
              <a:rPr lang="nl-NL" sz="2800" dirty="0"/>
              <a:t> code</a:t>
            </a:r>
          </a:p>
          <a:p>
            <a:endParaRPr lang="nl-NL" sz="2800" dirty="0"/>
          </a:p>
          <a:p>
            <a:r>
              <a:rPr lang="nl-NL" sz="2000" dirty="0">
                <a:latin typeface="Courier" pitchFamily="2" charset="0"/>
              </a:rPr>
              <a:t>	</a:t>
            </a:r>
            <a:r>
              <a:rPr lang="nl-NL" sz="2000" dirty="0" err="1">
                <a:latin typeface="Courier" pitchFamily="2" charset="0"/>
              </a:rPr>
              <a:t>java</a:t>
            </a:r>
            <a:r>
              <a:rPr lang="nl-NL" sz="2000" dirty="0">
                <a:latin typeface="Courier" pitchFamily="2" charset="0"/>
              </a:rPr>
              <a:t> –-module-</a:t>
            </a:r>
            <a:r>
              <a:rPr lang="nl-NL" sz="2000" dirty="0" err="1">
                <a:latin typeface="Courier" pitchFamily="2" charset="0"/>
              </a:rPr>
              <a:t>path</a:t>
            </a:r>
            <a:r>
              <a:rPr lang="nl-NL" sz="2000" dirty="0">
                <a:latin typeface="Courier" pitchFamily="2" charset="0"/>
              </a:rPr>
              <a:t> &lt;</a:t>
            </a:r>
            <a:r>
              <a:rPr lang="nl-NL" sz="2000" dirty="0" err="1">
                <a:latin typeface="Courier" pitchFamily="2" charset="0"/>
              </a:rPr>
              <a:t>mods</a:t>
            </a:r>
            <a:r>
              <a:rPr lang="nl-NL" sz="2000" dirty="0">
                <a:latin typeface="Courier" pitchFamily="2" charset="0"/>
              </a:rPr>
              <a:t> dir&gt; --module &lt;</a:t>
            </a:r>
            <a:r>
              <a:rPr lang="nl-NL" sz="2000" dirty="0" err="1">
                <a:latin typeface="Courier" pitchFamily="2" charset="0"/>
              </a:rPr>
              <a:t>mod</a:t>
            </a:r>
            <a:r>
              <a:rPr lang="nl-NL" sz="2000" dirty="0">
                <a:latin typeface="Courier" pitchFamily="2" charset="0"/>
              </a:rPr>
              <a:t> name&gt;/&lt;app class&gt;</a:t>
            </a:r>
          </a:p>
          <a:p>
            <a:r>
              <a:rPr lang="nl-NL" sz="2000" dirty="0">
                <a:latin typeface="Courier" pitchFamily="2" charset="0"/>
              </a:rPr>
              <a:t>	</a:t>
            </a:r>
          </a:p>
          <a:p>
            <a:r>
              <a:rPr lang="nl-NL" sz="2800" dirty="0" err="1"/>
              <a:t>where</a:t>
            </a:r>
            <a:endParaRPr lang="nl-NL" sz="2800" dirty="0"/>
          </a:p>
          <a:p>
            <a:r>
              <a:rPr lang="nl-NL" sz="2800" dirty="0"/>
              <a:t>  </a:t>
            </a:r>
            <a:r>
              <a:rPr lang="nl-NL" sz="2800" b="1" dirty="0"/>
              <a:t>--module-</a:t>
            </a:r>
            <a:r>
              <a:rPr lang="nl-NL" sz="2800" b="1" dirty="0" err="1"/>
              <a:t>path</a:t>
            </a:r>
            <a:r>
              <a:rPr lang="nl-NL" sz="2800" b="1" dirty="0"/>
              <a:t> </a:t>
            </a:r>
            <a:r>
              <a:rPr lang="nl-NL" sz="2800" dirty="0"/>
              <a:t>: directory </a:t>
            </a:r>
            <a:r>
              <a:rPr lang="nl-NL" sz="2800" dirty="0" err="1"/>
              <a:t>where</a:t>
            </a:r>
            <a:r>
              <a:rPr lang="nl-NL" sz="2800" dirty="0"/>
              <a:t> </a:t>
            </a:r>
            <a:r>
              <a:rPr lang="nl-NL" sz="2800" dirty="0" err="1"/>
              <a:t>the</a:t>
            </a:r>
            <a:r>
              <a:rPr lang="nl-NL" sz="2800" dirty="0"/>
              <a:t> module </a:t>
            </a:r>
            <a:r>
              <a:rPr lang="nl-NL" sz="2800" dirty="0" err="1"/>
              <a:t>artifacts</a:t>
            </a:r>
            <a:r>
              <a:rPr lang="nl-NL" sz="2800" dirty="0"/>
              <a:t> are </a:t>
            </a:r>
            <a:r>
              <a:rPr lang="nl-NL" sz="2800" dirty="0" err="1"/>
              <a:t>stored</a:t>
            </a:r>
            <a:endParaRPr lang="nl-NL" sz="2800" dirty="0"/>
          </a:p>
          <a:p>
            <a:r>
              <a:rPr lang="nl-NL" sz="2800" dirty="0"/>
              <a:t>  </a:t>
            </a:r>
            <a:r>
              <a:rPr lang="nl-NL" sz="2800" b="1" dirty="0"/>
              <a:t>--module : </a:t>
            </a:r>
            <a:r>
              <a:rPr lang="nl-NL" sz="2800" dirty="0" err="1"/>
              <a:t>the</a:t>
            </a:r>
            <a:r>
              <a:rPr lang="nl-NL" sz="2800" dirty="0"/>
              <a:t> module name + </a:t>
            </a:r>
            <a:r>
              <a:rPr lang="nl-NL" sz="2800" dirty="0" err="1"/>
              <a:t>application</a:t>
            </a:r>
            <a:r>
              <a:rPr lang="nl-NL" sz="2800" dirty="0"/>
              <a:t> class</a:t>
            </a:r>
            <a:endParaRPr lang="nl-NL" dirty="0"/>
          </a:p>
        </p:txBody>
      </p:sp>
      <p:sp>
        <p:nvSpPr>
          <p:cNvPr id="3" name="Tekstvak 2">
            <a:extLst>
              <a:ext uri="{FF2B5EF4-FFF2-40B4-BE49-F238E27FC236}">
                <a16:creationId xmlns:a16="http://schemas.microsoft.com/office/drawing/2014/main" id="{6B0C9EB0-0DB1-8349-8241-81F3F805F472}"/>
              </a:ext>
            </a:extLst>
          </p:cNvPr>
          <p:cNvSpPr txBox="1"/>
          <p:nvPr/>
        </p:nvSpPr>
        <p:spPr>
          <a:xfrm>
            <a:off x="479376" y="4414390"/>
            <a:ext cx="1115946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 err="1"/>
              <a:t>Alternatives</a:t>
            </a:r>
            <a:r>
              <a:rPr lang="nl-NL" sz="2800" dirty="0"/>
              <a:t>:</a:t>
            </a:r>
          </a:p>
          <a:p>
            <a:endParaRPr lang="nl-NL" sz="2800" dirty="0"/>
          </a:p>
          <a:p>
            <a:r>
              <a:rPr lang="nl-NL" sz="2800" dirty="0"/>
              <a:t>  - </a:t>
            </a:r>
            <a:r>
              <a:rPr lang="nl-NL" sz="2800" b="1" dirty="0"/>
              <a:t>--module-</a:t>
            </a:r>
            <a:r>
              <a:rPr lang="nl-NL" sz="2800" b="1" dirty="0" err="1"/>
              <a:t>path</a:t>
            </a:r>
            <a:r>
              <a:rPr lang="nl-NL" sz="2800" b="1" dirty="0"/>
              <a:t> </a:t>
            </a:r>
            <a:r>
              <a:rPr lang="nl-NL" sz="2800" dirty="0"/>
              <a:t>         </a:t>
            </a:r>
            <a:r>
              <a:rPr lang="nl-NL" sz="2800" b="1" dirty="0"/>
              <a:t>-p</a:t>
            </a:r>
          </a:p>
          <a:p>
            <a:r>
              <a:rPr lang="nl-NL" sz="2800" dirty="0"/>
              <a:t>  - </a:t>
            </a:r>
            <a:r>
              <a:rPr lang="nl-NL" sz="2800" b="1" dirty="0"/>
              <a:t>--module </a:t>
            </a:r>
            <a:r>
              <a:rPr lang="nl-NL" sz="2800" dirty="0"/>
              <a:t>                  </a:t>
            </a:r>
            <a:r>
              <a:rPr lang="nl-NL" sz="2800" b="1" dirty="0"/>
              <a:t>-m</a:t>
            </a:r>
          </a:p>
        </p:txBody>
      </p:sp>
    </p:spTree>
    <p:extLst>
      <p:ext uri="{BB962C8B-B14F-4D97-AF65-F5344CB8AC3E}">
        <p14:creationId xmlns:p14="http://schemas.microsoft.com/office/powerpoint/2010/main" val="1542656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1E20421-E6C0-498C-AE7D-42F04816B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88640"/>
            <a:ext cx="11883392" cy="505064"/>
          </a:xfrm>
        </p:spPr>
        <p:txBody>
          <a:bodyPr/>
          <a:lstStyle/>
          <a:p>
            <a:pPr defTabSz="796339">
              <a:spcAft>
                <a:spcPct val="40000"/>
              </a:spcAft>
              <a:buClr>
                <a:schemeClr val="hlink"/>
              </a:buClr>
              <a:buFont typeface="Wingdings 3" pitchFamily="18" charset="2"/>
            </a:pPr>
            <a:r>
              <a:rPr lang="en-GB" sz="2400" dirty="0">
                <a:solidFill>
                  <a:schemeClr val="bg2"/>
                </a:solidFill>
                <a:ea typeface="+mn-ea"/>
                <a:cs typeface="+mn-cs"/>
              </a:rPr>
              <a:t>OCP CH11 Modules</a:t>
            </a:r>
            <a:endParaRPr lang="en-US" sz="2400" dirty="0">
              <a:solidFill>
                <a:schemeClr val="bg2"/>
              </a:solidFill>
              <a:ea typeface="+mn-ea"/>
              <a:cs typeface="+mn-cs"/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6737FBF6-76D9-AD49-84EE-40C518560441}"/>
              </a:ext>
            </a:extLst>
          </p:cNvPr>
          <p:cNvSpPr txBox="1"/>
          <p:nvPr/>
        </p:nvSpPr>
        <p:spPr>
          <a:xfrm>
            <a:off x="1405089" y="1172438"/>
            <a:ext cx="9010436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 err="1"/>
              <a:t>Given</a:t>
            </a:r>
            <a:r>
              <a:rPr lang="nl-NL" sz="2800" dirty="0"/>
              <a:t> a directory/module </a:t>
            </a:r>
            <a:r>
              <a:rPr lang="nl-NL" sz="2800" dirty="0" err="1"/>
              <a:t>structure</a:t>
            </a:r>
            <a:r>
              <a:rPr lang="nl-NL" sz="2800" dirty="0"/>
              <a:t>:</a:t>
            </a:r>
          </a:p>
          <a:p>
            <a:r>
              <a:rPr lang="nl-NL" sz="2800" dirty="0">
                <a:latin typeface="Courier" pitchFamily="2" charset="0"/>
              </a:rPr>
              <a:t> </a:t>
            </a:r>
            <a:r>
              <a:rPr lang="nl-NL" sz="1400" dirty="0">
                <a:latin typeface="Courier" pitchFamily="2" charset="0"/>
              </a:rPr>
              <a:t>source</a:t>
            </a:r>
          </a:p>
          <a:p>
            <a:r>
              <a:rPr lang="nl-NL" sz="1400" dirty="0">
                <a:latin typeface="Courier" pitchFamily="2" charset="0"/>
              </a:rPr>
              <a:t>	vehicle-</a:t>
            </a:r>
            <a:r>
              <a:rPr lang="nl-NL" sz="1400" dirty="0" err="1">
                <a:latin typeface="Courier" pitchFamily="2" charset="0"/>
              </a:rPr>
              <a:t>api</a:t>
            </a:r>
            <a:endParaRPr lang="nl-NL" sz="1400" dirty="0">
              <a:latin typeface="Courier" pitchFamily="2" charset="0"/>
            </a:endParaRPr>
          </a:p>
          <a:p>
            <a:pPr lvl="1"/>
            <a:r>
              <a:rPr lang="nl-NL" sz="1400" dirty="0">
                <a:latin typeface="Courier" pitchFamily="2" charset="0"/>
              </a:rPr>
              <a:t>       module-</a:t>
            </a:r>
            <a:r>
              <a:rPr lang="nl-NL" sz="1400" dirty="0" err="1">
                <a:latin typeface="Courier" pitchFamily="2" charset="0"/>
              </a:rPr>
              <a:t>info.java</a:t>
            </a:r>
            <a:endParaRPr lang="nl-NL" sz="1400" dirty="0">
              <a:latin typeface="Courier" pitchFamily="2" charset="0"/>
            </a:endParaRPr>
          </a:p>
          <a:p>
            <a:pPr lvl="1"/>
            <a:r>
              <a:rPr lang="nl-NL" sz="1400" dirty="0">
                <a:latin typeface="Courier" pitchFamily="2" charset="0"/>
              </a:rPr>
              <a:t>         </a:t>
            </a:r>
            <a:r>
              <a:rPr lang="nl-NL" sz="1400" dirty="0" err="1">
                <a:latin typeface="Courier" pitchFamily="2" charset="0"/>
              </a:rPr>
              <a:t>exposes</a:t>
            </a:r>
            <a:r>
              <a:rPr lang="nl-NL" sz="1400" dirty="0">
                <a:latin typeface="Courier" pitchFamily="2" charset="0"/>
              </a:rPr>
              <a:t> </a:t>
            </a:r>
            <a:r>
              <a:rPr lang="nl-NL" sz="1400" dirty="0" err="1">
                <a:latin typeface="Courier" pitchFamily="2" charset="0"/>
              </a:rPr>
              <a:t>vehicle.api</a:t>
            </a:r>
            <a:r>
              <a:rPr lang="nl-NL" sz="1400" dirty="0">
                <a:latin typeface="Courier" pitchFamily="2" charset="0"/>
              </a:rPr>
              <a:t>;</a:t>
            </a:r>
          </a:p>
          <a:p>
            <a:pPr lvl="1"/>
            <a:r>
              <a:rPr lang="nl-NL" sz="1400" dirty="0">
                <a:latin typeface="Courier" pitchFamily="2" charset="0"/>
              </a:rPr>
              <a:t>       vehicle</a:t>
            </a:r>
          </a:p>
          <a:p>
            <a:pPr lvl="1"/>
            <a:r>
              <a:rPr lang="nl-NL" sz="1400" dirty="0">
                <a:latin typeface="Courier" pitchFamily="2" charset="0"/>
              </a:rPr>
              <a:t>         </a:t>
            </a:r>
            <a:r>
              <a:rPr lang="nl-NL" sz="1400" dirty="0" err="1">
                <a:latin typeface="Courier" pitchFamily="2" charset="0"/>
              </a:rPr>
              <a:t>api</a:t>
            </a:r>
            <a:endParaRPr lang="nl-NL" sz="1400" dirty="0">
              <a:latin typeface="Courier" pitchFamily="2" charset="0"/>
            </a:endParaRPr>
          </a:p>
          <a:p>
            <a:pPr lvl="1"/>
            <a:r>
              <a:rPr lang="nl-NL" sz="1400" dirty="0">
                <a:latin typeface="Courier" pitchFamily="2" charset="0"/>
              </a:rPr>
              <a:t>           ...</a:t>
            </a:r>
          </a:p>
          <a:p>
            <a:pPr lvl="1"/>
            <a:r>
              <a:rPr lang="nl-NL" sz="1400" dirty="0">
                <a:latin typeface="Courier" pitchFamily="2" charset="0"/>
              </a:rPr>
              <a:t>    vehicle-</a:t>
            </a:r>
            <a:r>
              <a:rPr lang="nl-NL" sz="1400" dirty="0" err="1">
                <a:latin typeface="Courier" pitchFamily="2" charset="0"/>
              </a:rPr>
              <a:t>car</a:t>
            </a:r>
            <a:endParaRPr lang="nl-NL" sz="1400" dirty="0">
              <a:latin typeface="Courier" pitchFamily="2" charset="0"/>
            </a:endParaRPr>
          </a:p>
          <a:p>
            <a:pPr lvl="1"/>
            <a:r>
              <a:rPr lang="nl-NL" sz="1400" dirty="0">
                <a:latin typeface="Courier" pitchFamily="2" charset="0"/>
              </a:rPr>
              <a:t>       module-</a:t>
            </a:r>
            <a:r>
              <a:rPr lang="nl-NL" sz="1400" dirty="0" err="1">
                <a:latin typeface="Courier" pitchFamily="2" charset="0"/>
              </a:rPr>
              <a:t>info.java</a:t>
            </a:r>
            <a:endParaRPr lang="nl-NL" sz="1400" dirty="0">
              <a:latin typeface="Courier" pitchFamily="2" charset="0"/>
            </a:endParaRPr>
          </a:p>
          <a:p>
            <a:pPr lvl="1"/>
            <a:r>
              <a:rPr lang="nl-NL" sz="1400" dirty="0">
                <a:latin typeface="Courier" pitchFamily="2" charset="0"/>
              </a:rPr>
              <a:t>         </a:t>
            </a:r>
            <a:r>
              <a:rPr lang="nl-NL" sz="1400" dirty="0" err="1">
                <a:latin typeface="Courier" pitchFamily="2" charset="0"/>
              </a:rPr>
              <a:t>exposes</a:t>
            </a:r>
            <a:r>
              <a:rPr lang="nl-NL" sz="1400" dirty="0">
                <a:latin typeface="Courier" pitchFamily="2" charset="0"/>
              </a:rPr>
              <a:t> </a:t>
            </a:r>
            <a:r>
              <a:rPr lang="nl-NL" sz="1400" dirty="0" err="1">
                <a:latin typeface="Courier" pitchFamily="2" charset="0"/>
              </a:rPr>
              <a:t>vehicle.car</a:t>
            </a:r>
            <a:r>
              <a:rPr lang="nl-NL" sz="1400" dirty="0">
                <a:latin typeface="Courier" pitchFamily="2" charset="0"/>
              </a:rPr>
              <a:t>;</a:t>
            </a:r>
          </a:p>
          <a:p>
            <a:pPr lvl="1"/>
            <a:r>
              <a:rPr lang="nl-NL" sz="1400" dirty="0">
                <a:latin typeface="Courier" pitchFamily="2" charset="0"/>
              </a:rPr>
              <a:t>         </a:t>
            </a:r>
            <a:r>
              <a:rPr lang="nl-NL" sz="1400" dirty="0" err="1">
                <a:latin typeface="Courier" pitchFamily="2" charset="0"/>
              </a:rPr>
              <a:t>requires</a:t>
            </a:r>
            <a:r>
              <a:rPr lang="nl-NL" sz="1400" dirty="0">
                <a:latin typeface="Courier" pitchFamily="2" charset="0"/>
              </a:rPr>
              <a:t> </a:t>
            </a:r>
            <a:r>
              <a:rPr lang="nl-NL" sz="1400" dirty="0" err="1">
                <a:latin typeface="Courier" pitchFamily="2" charset="0"/>
              </a:rPr>
              <a:t>transitive</a:t>
            </a:r>
            <a:r>
              <a:rPr lang="nl-NL" sz="1400" dirty="0">
                <a:latin typeface="Courier" pitchFamily="2" charset="0"/>
              </a:rPr>
              <a:t> </a:t>
            </a:r>
            <a:r>
              <a:rPr lang="nl-NL" sz="1400" dirty="0" err="1">
                <a:latin typeface="Courier" pitchFamily="2" charset="0"/>
              </a:rPr>
              <a:t>vehicle.api</a:t>
            </a:r>
            <a:r>
              <a:rPr lang="nl-NL" sz="1400" dirty="0">
                <a:latin typeface="Courier" pitchFamily="2" charset="0"/>
              </a:rPr>
              <a:t>;</a:t>
            </a:r>
          </a:p>
          <a:p>
            <a:pPr lvl="1"/>
            <a:r>
              <a:rPr lang="nl-NL" sz="1400" dirty="0">
                <a:latin typeface="Courier" pitchFamily="2" charset="0"/>
              </a:rPr>
              <a:t> 	   vehicle</a:t>
            </a:r>
          </a:p>
          <a:p>
            <a:pPr lvl="1"/>
            <a:r>
              <a:rPr lang="nl-NL" sz="1400" dirty="0">
                <a:latin typeface="Courier" pitchFamily="2" charset="0"/>
              </a:rPr>
              <a:t>         </a:t>
            </a:r>
            <a:r>
              <a:rPr lang="nl-NL" sz="1400" dirty="0" err="1">
                <a:latin typeface="Courier" pitchFamily="2" charset="0"/>
              </a:rPr>
              <a:t>car</a:t>
            </a:r>
            <a:endParaRPr lang="nl-NL" sz="1400" dirty="0">
              <a:latin typeface="Courier" pitchFamily="2" charset="0"/>
            </a:endParaRPr>
          </a:p>
          <a:p>
            <a:pPr lvl="1"/>
            <a:r>
              <a:rPr lang="nl-NL" sz="1400" dirty="0">
                <a:latin typeface="Courier" pitchFamily="2" charset="0"/>
              </a:rPr>
              <a:t>           ...</a:t>
            </a:r>
          </a:p>
          <a:p>
            <a:pPr lvl="1"/>
            <a:r>
              <a:rPr lang="nl-NL" sz="1400" dirty="0">
                <a:latin typeface="Courier" pitchFamily="2" charset="0"/>
              </a:rPr>
              <a:t>    </a:t>
            </a:r>
            <a:r>
              <a:rPr lang="nl-NL" sz="1400" dirty="0" err="1">
                <a:latin typeface="Courier" pitchFamily="2" charset="0"/>
              </a:rPr>
              <a:t>car-ferrari</a:t>
            </a:r>
            <a:endParaRPr lang="nl-NL" sz="1400" dirty="0">
              <a:latin typeface="Courier" pitchFamily="2" charset="0"/>
            </a:endParaRPr>
          </a:p>
          <a:p>
            <a:pPr lvl="1"/>
            <a:r>
              <a:rPr lang="nl-NL" sz="1400" dirty="0">
                <a:latin typeface="Courier" pitchFamily="2" charset="0"/>
              </a:rPr>
              <a:t>       module-</a:t>
            </a:r>
            <a:r>
              <a:rPr lang="nl-NL" sz="1400" dirty="0" err="1">
                <a:latin typeface="Courier" pitchFamily="2" charset="0"/>
              </a:rPr>
              <a:t>info.java</a:t>
            </a:r>
            <a:endParaRPr lang="nl-NL" sz="1400" dirty="0">
              <a:latin typeface="Courier" pitchFamily="2" charset="0"/>
            </a:endParaRPr>
          </a:p>
          <a:p>
            <a:pPr lvl="1"/>
            <a:r>
              <a:rPr lang="nl-NL" sz="1400" dirty="0">
                <a:latin typeface="Courier" pitchFamily="2" charset="0"/>
              </a:rPr>
              <a:t>         </a:t>
            </a:r>
            <a:r>
              <a:rPr lang="nl-NL" sz="1400" dirty="0" err="1">
                <a:latin typeface="Courier" pitchFamily="2" charset="0"/>
              </a:rPr>
              <a:t>exposes</a:t>
            </a:r>
            <a:r>
              <a:rPr lang="nl-NL" sz="1400" dirty="0">
                <a:latin typeface="Courier" pitchFamily="2" charset="0"/>
              </a:rPr>
              <a:t> </a:t>
            </a:r>
            <a:r>
              <a:rPr lang="nl-NL" sz="1400" dirty="0" err="1">
                <a:latin typeface="Courier" pitchFamily="2" charset="0"/>
              </a:rPr>
              <a:t>car.ferrari</a:t>
            </a:r>
            <a:r>
              <a:rPr lang="nl-NL" sz="1400" dirty="0">
                <a:latin typeface="Courier" pitchFamily="2" charset="0"/>
              </a:rPr>
              <a:t>;</a:t>
            </a:r>
          </a:p>
          <a:p>
            <a:pPr lvl="1"/>
            <a:r>
              <a:rPr lang="nl-NL" sz="1400" dirty="0">
                <a:latin typeface="Courier" pitchFamily="2" charset="0"/>
              </a:rPr>
              <a:t>         </a:t>
            </a:r>
            <a:r>
              <a:rPr lang="nl-NL" sz="1400" dirty="0" err="1">
                <a:latin typeface="Courier" pitchFamily="2" charset="0"/>
              </a:rPr>
              <a:t>requires</a:t>
            </a:r>
            <a:r>
              <a:rPr lang="nl-NL" sz="1400" dirty="0">
                <a:latin typeface="Courier" pitchFamily="2" charset="0"/>
              </a:rPr>
              <a:t> </a:t>
            </a:r>
            <a:r>
              <a:rPr lang="nl-NL" sz="1400" dirty="0" err="1">
                <a:latin typeface="Courier" pitchFamily="2" charset="0"/>
              </a:rPr>
              <a:t>vehicle.car</a:t>
            </a:r>
            <a:r>
              <a:rPr lang="nl-NL" sz="1400" dirty="0">
                <a:latin typeface="Courier" pitchFamily="2" charset="0"/>
              </a:rPr>
              <a:t>;</a:t>
            </a:r>
          </a:p>
          <a:p>
            <a:pPr lvl="1"/>
            <a:r>
              <a:rPr lang="nl-NL" sz="1400" dirty="0">
                <a:latin typeface="Courier" pitchFamily="2" charset="0"/>
              </a:rPr>
              <a:t>       </a:t>
            </a:r>
            <a:r>
              <a:rPr lang="nl-NL" sz="1400" dirty="0" err="1">
                <a:latin typeface="Courier" pitchFamily="2" charset="0"/>
              </a:rPr>
              <a:t>car</a:t>
            </a:r>
            <a:endParaRPr lang="nl-NL" sz="1400" dirty="0">
              <a:latin typeface="Courier" pitchFamily="2" charset="0"/>
            </a:endParaRPr>
          </a:p>
          <a:p>
            <a:pPr lvl="1"/>
            <a:r>
              <a:rPr lang="nl-NL" sz="1400" dirty="0">
                <a:latin typeface="Courier" pitchFamily="2" charset="0"/>
              </a:rPr>
              <a:t>         </a:t>
            </a:r>
            <a:r>
              <a:rPr lang="nl-NL" sz="1400" dirty="0" err="1">
                <a:latin typeface="Courier" pitchFamily="2" charset="0"/>
              </a:rPr>
              <a:t>ferrari</a:t>
            </a:r>
            <a:endParaRPr lang="nl-NL" sz="1400" dirty="0">
              <a:latin typeface="Courier" pitchFamily="2" charset="0"/>
            </a:endParaRPr>
          </a:p>
          <a:p>
            <a:pPr lvl="1"/>
            <a:r>
              <a:rPr lang="nl-NL" sz="1400" dirty="0">
                <a:latin typeface="Courier" pitchFamily="2" charset="0"/>
              </a:rPr>
              <a:t>           ...</a:t>
            </a:r>
          </a:p>
        </p:txBody>
      </p:sp>
    </p:spTree>
    <p:extLst>
      <p:ext uri="{BB962C8B-B14F-4D97-AF65-F5344CB8AC3E}">
        <p14:creationId xmlns:p14="http://schemas.microsoft.com/office/powerpoint/2010/main" val="22472015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1E20421-E6C0-498C-AE7D-42F04816B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88640"/>
            <a:ext cx="11883392" cy="505064"/>
          </a:xfrm>
        </p:spPr>
        <p:txBody>
          <a:bodyPr/>
          <a:lstStyle/>
          <a:p>
            <a:pPr defTabSz="796339">
              <a:spcAft>
                <a:spcPct val="40000"/>
              </a:spcAft>
              <a:buClr>
                <a:schemeClr val="hlink"/>
              </a:buClr>
              <a:buFont typeface="Wingdings 3" pitchFamily="18" charset="2"/>
            </a:pPr>
            <a:r>
              <a:rPr lang="en-GB" sz="2400" dirty="0">
                <a:solidFill>
                  <a:schemeClr val="bg2"/>
                </a:solidFill>
                <a:ea typeface="+mn-ea"/>
                <a:cs typeface="+mn-cs"/>
              </a:rPr>
              <a:t>OCP CH11 Modules</a:t>
            </a:r>
            <a:endParaRPr lang="en-US" sz="2400" dirty="0">
              <a:solidFill>
                <a:schemeClr val="bg2"/>
              </a:solidFill>
              <a:ea typeface="+mn-ea"/>
              <a:cs typeface="+mn-cs"/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6737FBF6-76D9-AD49-84EE-40C518560441}"/>
              </a:ext>
            </a:extLst>
          </p:cNvPr>
          <p:cNvSpPr txBox="1"/>
          <p:nvPr/>
        </p:nvSpPr>
        <p:spPr>
          <a:xfrm>
            <a:off x="1405089" y="1172438"/>
            <a:ext cx="9010436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/>
              <a:t>Question</a:t>
            </a:r>
          </a:p>
          <a:p>
            <a:endParaRPr lang="nl-NL" sz="2800" dirty="0"/>
          </a:p>
          <a:p>
            <a:r>
              <a:rPr lang="nl-NL" sz="2800" dirty="0" err="1"/>
              <a:t>Would</a:t>
            </a:r>
            <a:r>
              <a:rPr lang="nl-NL" sz="2800" dirty="0"/>
              <a:t> </a:t>
            </a:r>
            <a:r>
              <a:rPr lang="nl-NL" sz="2800" dirty="0" err="1"/>
              <a:t>this</a:t>
            </a:r>
            <a:r>
              <a:rPr lang="nl-NL" sz="2800" dirty="0"/>
              <a:t> </a:t>
            </a:r>
            <a:r>
              <a:rPr lang="nl-NL" sz="2800" dirty="0" err="1"/>
              <a:t>compile</a:t>
            </a:r>
            <a:r>
              <a:rPr lang="nl-NL" sz="2800" dirty="0"/>
              <a:t> (</a:t>
            </a:r>
            <a:r>
              <a:rPr lang="nl-NL" sz="2800" dirty="0" err="1"/>
              <a:t>leaving</a:t>
            </a:r>
            <a:r>
              <a:rPr lang="nl-NL" sz="2800" dirty="0"/>
              <a:t> out </a:t>
            </a:r>
            <a:r>
              <a:rPr lang="nl-NL" sz="2800" dirty="0" err="1"/>
              <a:t>the</a:t>
            </a:r>
            <a:r>
              <a:rPr lang="nl-NL" sz="2800" dirty="0"/>
              <a:t> module-</a:t>
            </a:r>
            <a:r>
              <a:rPr lang="nl-NL" sz="2800" dirty="0" err="1"/>
              <a:t>path</a:t>
            </a:r>
            <a:r>
              <a:rPr lang="nl-NL" sz="2800" dirty="0"/>
              <a:t>)?</a:t>
            </a:r>
          </a:p>
          <a:p>
            <a:endParaRPr lang="nl-NL" sz="2800" dirty="0"/>
          </a:p>
          <a:p>
            <a:r>
              <a:rPr lang="nl-NL" dirty="0" err="1">
                <a:latin typeface="Courier" pitchFamily="2" charset="0"/>
              </a:rPr>
              <a:t>javac</a:t>
            </a:r>
            <a:r>
              <a:rPr lang="nl-NL" dirty="0">
                <a:latin typeface="Courier" pitchFamily="2" charset="0"/>
              </a:rPr>
              <a:t> -d target/vehicle-</a:t>
            </a:r>
            <a:r>
              <a:rPr lang="nl-NL" dirty="0" err="1">
                <a:latin typeface="Courier" pitchFamily="2" charset="0"/>
              </a:rPr>
              <a:t>api</a:t>
            </a:r>
            <a:r>
              <a:rPr lang="nl-NL" dirty="0">
                <a:latin typeface="Courier" pitchFamily="2" charset="0"/>
              </a:rPr>
              <a:t> </a:t>
            </a:r>
          </a:p>
          <a:p>
            <a:r>
              <a:rPr lang="nl-NL" dirty="0">
                <a:latin typeface="Courier" pitchFamily="2" charset="0"/>
              </a:rPr>
              <a:t>	source/vehicle-</a:t>
            </a:r>
            <a:r>
              <a:rPr lang="nl-NL" dirty="0" err="1">
                <a:latin typeface="Courier" pitchFamily="2" charset="0"/>
              </a:rPr>
              <a:t>api</a:t>
            </a:r>
            <a:r>
              <a:rPr lang="nl-NL" dirty="0">
                <a:latin typeface="Courier" pitchFamily="2" charset="0"/>
              </a:rPr>
              <a:t>/vehicle/</a:t>
            </a:r>
            <a:r>
              <a:rPr lang="nl-NL" dirty="0" err="1">
                <a:latin typeface="Courier" pitchFamily="2" charset="0"/>
              </a:rPr>
              <a:t>api</a:t>
            </a:r>
            <a:r>
              <a:rPr lang="nl-NL" dirty="0">
                <a:latin typeface="Courier" pitchFamily="2" charset="0"/>
              </a:rPr>
              <a:t>/*.</a:t>
            </a:r>
            <a:r>
              <a:rPr lang="nl-NL" dirty="0" err="1">
                <a:latin typeface="Courier" pitchFamily="2" charset="0"/>
              </a:rPr>
              <a:t>java</a:t>
            </a:r>
            <a:endParaRPr lang="nl-NL" dirty="0">
              <a:latin typeface="Courier" pitchFamily="2" charset="0"/>
            </a:endParaRPr>
          </a:p>
          <a:p>
            <a:r>
              <a:rPr lang="nl-NL" dirty="0">
                <a:latin typeface="Courier" pitchFamily="2" charset="0"/>
              </a:rPr>
              <a:t> 	source/vehicle-</a:t>
            </a:r>
            <a:r>
              <a:rPr lang="nl-NL" dirty="0" err="1">
                <a:latin typeface="Courier" pitchFamily="2" charset="0"/>
              </a:rPr>
              <a:t>api</a:t>
            </a:r>
            <a:r>
              <a:rPr lang="nl-NL" dirty="0">
                <a:latin typeface="Courier" pitchFamily="2" charset="0"/>
              </a:rPr>
              <a:t>/module-</a:t>
            </a:r>
            <a:r>
              <a:rPr lang="nl-NL" dirty="0" err="1">
                <a:latin typeface="Courier" pitchFamily="2" charset="0"/>
              </a:rPr>
              <a:t>info.java</a:t>
            </a:r>
            <a:endParaRPr lang="nl-NL" sz="2800" dirty="0"/>
          </a:p>
        </p:txBody>
      </p:sp>
      <p:sp>
        <p:nvSpPr>
          <p:cNvPr id="3" name="Tekstvak 2">
            <a:extLst>
              <a:ext uri="{FF2B5EF4-FFF2-40B4-BE49-F238E27FC236}">
                <a16:creationId xmlns:a16="http://schemas.microsoft.com/office/drawing/2014/main" id="{27D2BBFB-90E4-084E-B573-11FC6E5BDD05}"/>
              </a:ext>
            </a:extLst>
          </p:cNvPr>
          <p:cNvSpPr txBox="1"/>
          <p:nvPr/>
        </p:nvSpPr>
        <p:spPr>
          <a:xfrm>
            <a:off x="1405089" y="4298050"/>
            <a:ext cx="901043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 err="1"/>
              <a:t>Answer</a:t>
            </a:r>
            <a:endParaRPr lang="nl-NL" sz="2800" dirty="0"/>
          </a:p>
          <a:p>
            <a:endParaRPr lang="nl-NL" sz="2800" dirty="0"/>
          </a:p>
          <a:p>
            <a:r>
              <a:rPr lang="nl-NL" sz="2800" dirty="0"/>
              <a:t>Yes, </a:t>
            </a:r>
            <a:r>
              <a:rPr lang="nl-NL" sz="2800" dirty="0" err="1"/>
              <a:t>because</a:t>
            </a:r>
            <a:r>
              <a:rPr lang="nl-NL" sz="2800" dirty="0"/>
              <a:t> </a:t>
            </a:r>
            <a:r>
              <a:rPr lang="nl-NL" sz="2800" dirty="0" err="1"/>
              <a:t>the</a:t>
            </a:r>
            <a:r>
              <a:rPr lang="nl-NL" sz="2800" dirty="0"/>
              <a:t> </a:t>
            </a:r>
            <a:r>
              <a:rPr lang="nl-NL" sz="2800" b="1" i="1" dirty="0"/>
              <a:t>vehicle-</a:t>
            </a:r>
            <a:r>
              <a:rPr lang="nl-NL" sz="2800" b="1" i="1" dirty="0" err="1"/>
              <a:t>api</a:t>
            </a:r>
            <a:r>
              <a:rPr lang="nl-NL" sz="2800" dirty="0"/>
              <a:t> module has no </a:t>
            </a:r>
            <a:r>
              <a:rPr lang="nl-NL" sz="2800" dirty="0" err="1"/>
              <a:t>dependencies</a:t>
            </a:r>
            <a:r>
              <a:rPr lang="nl-NL" sz="2800" dirty="0"/>
              <a:t> on </a:t>
            </a:r>
            <a:r>
              <a:rPr lang="nl-NL" sz="2800" dirty="0" err="1"/>
              <a:t>any</a:t>
            </a:r>
            <a:r>
              <a:rPr lang="nl-NL" sz="2800" dirty="0"/>
              <a:t> </a:t>
            </a:r>
            <a:r>
              <a:rPr lang="nl-NL" sz="2800" dirty="0" err="1"/>
              <a:t>other</a:t>
            </a:r>
            <a:r>
              <a:rPr lang="nl-NL" sz="2800" dirty="0"/>
              <a:t> module.</a:t>
            </a:r>
          </a:p>
        </p:txBody>
      </p:sp>
    </p:spTree>
    <p:extLst>
      <p:ext uri="{BB962C8B-B14F-4D97-AF65-F5344CB8AC3E}">
        <p14:creationId xmlns:p14="http://schemas.microsoft.com/office/powerpoint/2010/main" val="2155972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1E20421-E6C0-498C-AE7D-42F04816B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88640"/>
            <a:ext cx="11883392" cy="505064"/>
          </a:xfrm>
        </p:spPr>
        <p:txBody>
          <a:bodyPr/>
          <a:lstStyle/>
          <a:p>
            <a:pPr defTabSz="796339">
              <a:spcAft>
                <a:spcPct val="40000"/>
              </a:spcAft>
              <a:buClr>
                <a:schemeClr val="hlink"/>
              </a:buClr>
              <a:buFont typeface="Wingdings 3" pitchFamily="18" charset="2"/>
            </a:pPr>
            <a:r>
              <a:rPr lang="en-GB" sz="2400" dirty="0">
                <a:solidFill>
                  <a:schemeClr val="bg2"/>
                </a:solidFill>
                <a:ea typeface="+mn-ea"/>
                <a:cs typeface="+mn-cs"/>
              </a:rPr>
              <a:t>OCP CH11 Modules</a:t>
            </a:r>
            <a:endParaRPr lang="en-US" sz="2400" dirty="0">
              <a:solidFill>
                <a:schemeClr val="bg2"/>
              </a:solidFill>
              <a:ea typeface="+mn-ea"/>
              <a:cs typeface="+mn-cs"/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6737FBF6-76D9-AD49-84EE-40C518560441}"/>
              </a:ext>
            </a:extLst>
          </p:cNvPr>
          <p:cNvSpPr txBox="1"/>
          <p:nvPr/>
        </p:nvSpPr>
        <p:spPr>
          <a:xfrm>
            <a:off x="1405088" y="1172438"/>
            <a:ext cx="9308067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/>
              <a:t>Question</a:t>
            </a:r>
          </a:p>
          <a:p>
            <a:endParaRPr lang="nl-NL" sz="2800" dirty="0"/>
          </a:p>
          <a:p>
            <a:r>
              <a:rPr lang="nl-NL" sz="2800" dirty="0" err="1"/>
              <a:t>Would</a:t>
            </a:r>
            <a:r>
              <a:rPr lang="nl-NL" sz="2800" dirty="0"/>
              <a:t> </a:t>
            </a:r>
            <a:r>
              <a:rPr lang="nl-NL" sz="2800" dirty="0" err="1"/>
              <a:t>this</a:t>
            </a:r>
            <a:r>
              <a:rPr lang="nl-NL" sz="2800" dirty="0"/>
              <a:t> </a:t>
            </a:r>
            <a:r>
              <a:rPr lang="nl-NL" sz="2800" dirty="0" err="1"/>
              <a:t>compile</a:t>
            </a:r>
            <a:r>
              <a:rPr lang="nl-NL" sz="2800" dirty="0"/>
              <a:t> (</a:t>
            </a:r>
            <a:r>
              <a:rPr lang="nl-NL" sz="2800" dirty="0" err="1"/>
              <a:t>leaving</a:t>
            </a:r>
            <a:r>
              <a:rPr lang="nl-NL" sz="2800" dirty="0"/>
              <a:t> out </a:t>
            </a:r>
            <a:r>
              <a:rPr lang="nl-NL" sz="2800" dirty="0" err="1"/>
              <a:t>the</a:t>
            </a:r>
            <a:r>
              <a:rPr lang="nl-NL" sz="2800" dirty="0"/>
              <a:t> module-</a:t>
            </a:r>
            <a:r>
              <a:rPr lang="nl-NL" sz="2800" dirty="0" err="1"/>
              <a:t>path</a:t>
            </a:r>
            <a:r>
              <a:rPr lang="nl-NL" sz="2800" dirty="0"/>
              <a:t>)?</a:t>
            </a:r>
          </a:p>
          <a:p>
            <a:endParaRPr lang="nl-NL" sz="2800" dirty="0"/>
          </a:p>
          <a:p>
            <a:r>
              <a:rPr lang="nl-NL" dirty="0" err="1">
                <a:latin typeface="Courier" pitchFamily="2" charset="0"/>
              </a:rPr>
              <a:t>javac</a:t>
            </a:r>
            <a:r>
              <a:rPr lang="nl-NL" dirty="0">
                <a:latin typeface="Courier" pitchFamily="2" charset="0"/>
              </a:rPr>
              <a:t> -d target/</a:t>
            </a:r>
            <a:r>
              <a:rPr lang="nl-NL" dirty="0" err="1">
                <a:latin typeface="Courier" pitchFamily="2" charset="0"/>
              </a:rPr>
              <a:t>car-ferrari</a:t>
            </a:r>
            <a:r>
              <a:rPr lang="nl-NL" dirty="0">
                <a:latin typeface="Courier" pitchFamily="2" charset="0"/>
              </a:rPr>
              <a:t> </a:t>
            </a:r>
          </a:p>
          <a:p>
            <a:r>
              <a:rPr lang="nl-NL" dirty="0">
                <a:latin typeface="Courier" pitchFamily="2" charset="0"/>
              </a:rPr>
              <a:t>	source/</a:t>
            </a:r>
            <a:r>
              <a:rPr lang="nl-NL" dirty="0" err="1">
                <a:latin typeface="Courier" pitchFamily="2" charset="0"/>
              </a:rPr>
              <a:t>car-ferrari</a:t>
            </a:r>
            <a:r>
              <a:rPr lang="nl-NL" dirty="0">
                <a:latin typeface="Courier" pitchFamily="2" charset="0"/>
              </a:rPr>
              <a:t>/</a:t>
            </a:r>
            <a:r>
              <a:rPr lang="nl-NL" dirty="0" err="1">
                <a:latin typeface="Courier" pitchFamily="2" charset="0"/>
              </a:rPr>
              <a:t>car</a:t>
            </a:r>
            <a:r>
              <a:rPr lang="nl-NL" dirty="0">
                <a:latin typeface="Courier" pitchFamily="2" charset="0"/>
              </a:rPr>
              <a:t>/</a:t>
            </a:r>
            <a:r>
              <a:rPr lang="nl-NL" dirty="0" err="1">
                <a:latin typeface="Courier" pitchFamily="2" charset="0"/>
              </a:rPr>
              <a:t>ferrari</a:t>
            </a:r>
            <a:r>
              <a:rPr lang="nl-NL" dirty="0">
                <a:latin typeface="Courier" pitchFamily="2" charset="0"/>
              </a:rPr>
              <a:t>/*.</a:t>
            </a:r>
            <a:r>
              <a:rPr lang="nl-NL" dirty="0" err="1">
                <a:latin typeface="Courier" pitchFamily="2" charset="0"/>
              </a:rPr>
              <a:t>java</a:t>
            </a:r>
            <a:endParaRPr lang="nl-NL" dirty="0">
              <a:latin typeface="Courier" pitchFamily="2" charset="0"/>
            </a:endParaRPr>
          </a:p>
          <a:p>
            <a:r>
              <a:rPr lang="nl-NL" dirty="0">
                <a:latin typeface="Courier" pitchFamily="2" charset="0"/>
              </a:rPr>
              <a:t> 	source/</a:t>
            </a:r>
            <a:r>
              <a:rPr lang="nl-NL" dirty="0" err="1">
                <a:latin typeface="Courier" pitchFamily="2" charset="0"/>
              </a:rPr>
              <a:t>car-ferrari</a:t>
            </a:r>
            <a:r>
              <a:rPr lang="nl-NL" dirty="0">
                <a:latin typeface="Courier" pitchFamily="2" charset="0"/>
              </a:rPr>
              <a:t>/module-</a:t>
            </a:r>
            <a:r>
              <a:rPr lang="nl-NL" dirty="0" err="1">
                <a:latin typeface="Courier" pitchFamily="2" charset="0"/>
              </a:rPr>
              <a:t>info.java</a:t>
            </a:r>
            <a:endParaRPr lang="nl-NL" sz="2800" dirty="0"/>
          </a:p>
        </p:txBody>
      </p:sp>
      <p:sp>
        <p:nvSpPr>
          <p:cNvPr id="3" name="Tekstvak 2">
            <a:extLst>
              <a:ext uri="{FF2B5EF4-FFF2-40B4-BE49-F238E27FC236}">
                <a16:creationId xmlns:a16="http://schemas.microsoft.com/office/drawing/2014/main" id="{27D2BBFB-90E4-084E-B573-11FC6E5BDD05}"/>
              </a:ext>
            </a:extLst>
          </p:cNvPr>
          <p:cNvSpPr txBox="1"/>
          <p:nvPr/>
        </p:nvSpPr>
        <p:spPr>
          <a:xfrm>
            <a:off x="1405089" y="4298050"/>
            <a:ext cx="901043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 err="1"/>
              <a:t>Answer</a:t>
            </a:r>
            <a:endParaRPr lang="nl-NL" sz="2800" dirty="0"/>
          </a:p>
          <a:p>
            <a:endParaRPr lang="nl-NL" sz="2800" dirty="0"/>
          </a:p>
          <a:p>
            <a:r>
              <a:rPr lang="nl-NL" sz="2800" dirty="0"/>
              <a:t>No, </a:t>
            </a:r>
            <a:r>
              <a:rPr lang="nl-NL" sz="2800" dirty="0" err="1"/>
              <a:t>because</a:t>
            </a:r>
            <a:r>
              <a:rPr lang="nl-NL" sz="2800" dirty="0"/>
              <a:t> </a:t>
            </a:r>
            <a:r>
              <a:rPr lang="nl-NL" sz="2800" dirty="0" err="1"/>
              <a:t>the</a:t>
            </a:r>
            <a:r>
              <a:rPr lang="nl-NL" sz="2800" dirty="0"/>
              <a:t> </a:t>
            </a:r>
            <a:r>
              <a:rPr lang="nl-NL" sz="2800" b="1" i="1" dirty="0" err="1"/>
              <a:t>car.ferrari</a:t>
            </a:r>
            <a:r>
              <a:rPr lang="nl-NL" sz="2800" dirty="0"/>
              <a:t> module has a </a:t>
            </a:r>
            <a:r>
              <a:rPr lang="nl-NL" sz="2800" dirty="0" err="1"/>
              <a:t>dependency</a:t>
            </a:r>
            <a:r>
              <a:rPr lang="nl-NL" sz="2800" dirty="0"/>
              <a:t> on </a:t>
            </a:r>
            <a:r>
              <a:rPr lang="nl-NL" sz="2800" dirty="0" err="1"/>
              <a:t>the</a:t>
            </a:r>
            <a:r>
              <a:rPr lang="nl-NL" sz="2800" dirty="0"/>
              <a:t> </a:t>
            </a:r>
            <a:r>
              <a:rPr lang="nl-NL" sz="2800" b="1" i="1" dirty="0" err="1"/>
              <a:t>vehicle.car</a:t>
            </a:r>
            <a:r>
              <a:rPr lang="nl-NL" sz="2800" dirty="0"/>
              <a:t> module.</a:t>
            </a:r>
          </a:p>
        </p:txBody>
      </p:sp>
    </p:spTree>
    <p:extLst>
      <p:ext uri="{BB962C8B-B14F-4D97-AF65-F5344CB8AC3E}">
        <p14:creationId xmlns:p14="http://schemas.microsoft.com/office/powerpoint/2010/main" val="565831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1E20421-E6C0-498C-AE7D-42F04816B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88640"/>
            <a:ext cx="11883392" cy="505064"/>
          </a:xfrm>
        </p:spPr>
        <p:txBody>
          <a:bodyPr/>
          <a:lstStyle/>
          <a:p>
            <a:pPr defTabSz="796339">
              <a:spcAft>
                <a:spcPct val="40000"/>
              </a:spcAft>
              <a:buClr>
                <a:schemeClr val="hlink"/>
              </a:buClr>
              <a:buFont typeface="Wingdings 3" pitchFamily="18" charset="2"/>
            </a:pPr>
            <a:r>
              <a:rPr lang="en-GB" sz="2400" dirty="0">
                <a:solidFill>
                  <a:schemeClr val="bg2"/>
                </a:solidFill>
                <a:ea typeface="+mn-ea"/>
                <a:cs typeface="+mn-cs"/>
              </a:rPr>
              <a:t>OCP CH11 Modules</a:t>
            </a:r>
            <a:endParaRPr lang="en-US" sz="2400" dirty="0">
              <a:solidFill>
                <a:schemeClr val="bg2"/>
              </a:solidFill>
              <a:ea typeface="+mn-ea"/>
              <a:cs typeface="+mn-cs"/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6737FBF6-76D9-AD49-84EE-40C518560441}"/>
              </a:ext>
            </a:extLst>
          </p:cNvPr>
          <p:cNvSpPr txBox="1"/>
          <p:nvPr/>
        </p:nvSpPr>
        <p:spPr>
          <a:xfrm>
            <a:off x="1405088" y="1172438"/>
            <a:ext cx="9308067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/>
              <a:t>Question</a:t>
            </a:r>
          </a:p>
          <a:p>
            <a:endParaRPr lang="nl-NL" sz="2800" dirty="0"/>
          </a:p>
          <a:p>
            <a:r>
              <a:rPr lang="nl-NL" sz="2800" dirty="0" err="1"/>
              <a:t>Would</a:t>
            </a:r>
            <a:r>
              <a:rPr lang="nl-NL" sz="2800" dirty="0"/>
              <a:t> </a:t>
            </a:r>
            <a:r>
              <a:rPr lang="nl-NL" sz="2800" dirty="0" err="1"/>
              <a:t>this</a:t>
            </a:r>
            <a:r>
              <a:rPr lang="nl-NL" sz="2800" dirty="0"/>
              <a:t> </a:t>
            </a:r>
            <a:r>
              <a:rPr lang="nl-NL" sz="2800" dirty="0" err="1"/>
              <a:t>compile</a:t>
            </a:r>
            <a:r>
              <a:rPr lang="nl-NL" sz="2800" dirty="0"/>
              <a:t>… </a:t>
            </a:r>
            <a:r>
              <a:rPr lang="nl-NL" sz="2800" dirty="0" err="1"/>
              <a:t>listing</a:t>
            </a:r>
            <a:r>
              <a:rPr lang="nl-NL" sz="2800" dirty="0"/>
              <a:t> </a:t>
            </a:r>
            <a:r>
              <a:rPr lang="nl-NL" sz="2800" dirty="0" err="1"/>
              <a:t>the</a:t>
            </a:r>
            <a:r>
              <a:rPr lang="nl-NL" sz="2800" dirty="0"/>
              <a:t> module-info first?</a:t>
            </a:r>
          </a:p>
          <a:p>
            <a:endParaRPr lang="nl-NL" sz="2800" dirty="0"/>
          </a:p>
          <a:p>
            <a:r>
              <a:rPr lang="nl-NL" dirty="0" err="1">
                <a:latin typeface="Courier" pitchFamily="2" charset="0"/>
              </a:rPr>
              <a:t>javac</a:t>
            </a:r>
            <a:r>
              <a:rPr lang="nl-NL" dirty="0">
                <a:latin typeface="Courier" pitchFamily="2" charset="0"/>
              </a:rPr>
              <a:t> --d vehicle-</a:t>
            </a:r>
            <a:r>
              <a:rPr lang="nl-NL" dirty="0" err="1">
                <a:latin typeface="Courier" pitchFamily="2" charset="0"/>
              </a:rPr>
              <a:t>api</a:t>
            </a:r>
            <a:r>
              <a:rPr lang="nl-NL" dirty="0">
                <a:latin typeface="Courier" pitchFamily="2" charset="0"/>
              </a:rPr>
              <a:t> </a:t>
            </a:r>
          </a:p>
          <a:p>
            <a:r>
              <a:rPr lang="nl-NL" dirty="0">
                <a:latin typeface="Courier" pitchFamily="2" charset="0"/>
              </a:rPr>
              <a:t>      vehicle-</a:t>
            </a:r>
            <a:r>
              <a:rPr lang="nl-NL" dirty="0" err="1">
                <a:latin typeface="Courier" pitchFamily="2" charset="0"/>
              </a:rPr>
              <a:t>api</a:t>
            </a:r>
            <a:r>
              <a:rPr lang="nl-NL" dirty="0">
                <a:latin typeface="Courier" pitchFamily="2" charset="0"/>
              </a:rPr>
              <a:t>/module-</a:t>
            </a:r>
            <a:r>
              <a:rPr lang="nl-NL" dirty="0" err="1">
                <a:latin typeface="Courier" pitchFamily="2" charset="0"/>
              </a:rPr>
              <a:t>info.java</a:t>
            </a:r>
            <a:r>
              <a:rPr lang="nl-NL" dirty="0">
                <a:latin typeface="Courier" pitchFamily="2" charset="0"/>
              </a:rPr>
              <a:t> </a:t>
            </a:r>
          </a:p>
          <a:p>
            <a:r>
              <a:rPr lang="nl-NL" dirty="0">
                <a:latin typeface="Courier" pitchFamily="2" charset="0"/>
              </a:rPr>
              <a:t>      vehicle-</a:t>
            </a:r>
            <a:r>
              <a:rPr lang="nl-NL" dirty="0" err="1">
                <a:latin typeface="Courier" pitchFamily="2" charset="0"/>
              </a:rPr>
              <a:t>api</a:t>
            </a:r>
            <a:r>
              <a:rPr lang="nl-NL" dirty="0">
                <a:latin typeface="Courier" pitchFamily="2" charset="0"/>
              </a:rPr>
              <a:t>/vehicle/</a:t>
            </a:r>
            <a:r>
              <a:rPr lang="nl-NL" dirty="0" err="1">
                <a:latin typeface="Courier" pitchFamily="2" charset="0"/>
              </a:rPr>
              <a:t>api</a:t>
            </a:r>
            <a:r>
              <a:rPr lang="nl-NL" dirty="0">
                <a:latin typeface="Courier" pitchFamily="2" charset="0"/>
              </a:rPr>
              <a:t>/*.</a:t>
            </a:r>
            <a:r>
              <a:rPr lang="nl-NL" dirty="0" err="1">
                <a:latin typeface="Courier" pitchFamily="2" charset="0"/>
              </a:rPr>
              <a:t>java</a:t>
            </a:r>
            <a:endParaRPr lang="nl-NL" sz="2800" dirty="0"/>
          </a:p>
        </p:txBody>
      </p:sp>
      <p:sp>
        <p:nvSpPr>
          <p:cNvPr id="3" name="Tekstvak 2">
            <a:extLst>
              <a:ext uri="{FF2B5EF4-FFF2-40B4-BE49-F238E27FC236}">
                <a16:creationId xmlns:a16="http://schemas.microsoft.com/office/drawing/2014/main" id="{27D2BBFB-90E4-084E-B573-11FC6E5BDD05}"/>
              </a:ext>
            </a:extLst>
          </p:cNvPr>
          <p:cNvSpPr txBox="1"/>
          <p:nvPr/>
        </p:nvSpPr>
        <p:spPr>
          <a:xfrm>
            <a:off x="1405089" y="4298050"/>
            <a:ext cx="901043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 err="1"/>
              <a:t>Answer</a:t>
            </a:r>
            <a:endParaRPr lang="nl-NL" sz="2800" dirty="0"/>
          </a:p>
          <a:p>
            <a:endParaRPr lang="nl-NL" sz="2800" dirty="0"/>
          </a:p>
          <a:p>
            <a:r>
              <a:rPr lang="nl-NL" sz="2800" dirty="0" err="1"/>
              <a:t>Theory</a:t>
            </a:r>
            <a:r>
              <a:rPr lang="nl-NL" sz="2800" dirty="0"/>
              <a:t> </a:t>
            </a:r>
            <a:r>
              <a:rPr lang="nl-NL" sz="2800" dirty="0" err="1"/>
              <a:t>says</a:t>
            </a:r>
            <a:r>
              <a:rPr lang="nl-NL" sz="2800" dirty="0"/>
              <a:t> no… </a:t>
            </a:r>
            <a:r>
              <a:rPr lang="nl-NL" sz="2800" dirty="0" err="1"/>
              <a:t>however</a:t>
            </a:r>
            <a:r>
              <a:rPr lang="nl-NL" sz="280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60221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1E20421-E6C0-498C-AE7D-42F04816B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88640"/>
            <a:ext cx="11883392" cy="505064"/>
          </a:xfrm>
        </p:spPr>
        <p:txBody>
          <a:bodyPr/>
          <a:lstStyle/>
          <a:p>
            <a:pPr defTabSz="796339">
              <a:spcAft>
                <a:spcPct val="40000"/>
              </a:spcAft>
              <a:buClr>
                <a:schemeClr val="hlink"/>
              </a:buClr>
              <a:buFont typeface="Wingdings 3" pitchFamily="18" charset="2"/>
            </a:pPr>
            <a:r>
              <a:rPr lang="en-GB" sz="2400" dirty="0">
                <a:solidFill>
                  <a:schemeClr val="bg2"/>
                </a:solidFill>
                <a:ea typeface="+mn-ea"/>
                <a:cs typeface="+mn-cs"/>
              </a:rPr>
              <a:t>OCP CH11 Modules</a:t>
            </a:r>
            <a:endParaRPr lang="en-US" sz="2400" dirty="0">
              <a:solidFill>
                <a:schemeClr val="bg2"/>
              </a:solidFill>
              <a:ea typeface="+mn-ea"/>
              <a:cs typeface="+mn-cs"/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6737FBF6-76D9-AD49-84EE-40C518560441}"/>
              </a:ext>
            </a:extLst>
          </p:cNvPr>
          <p:cNvSpPr txBox="1"/>
          <p:nvPr/>
        </p:nvSpPr>
        <p:spPr>
          <a:xfrm>
            <a:off x="479376" y="1276522"/>
            <a:ext cx="888115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 err="1"/>
              <a:t>Describing</a:t>
            </a:r>
            <a:r>
              <a:rPr lang="nl-NL" sz="2800" dirty="0"/>
              <a:t> a module </a:t>
            </a:r>
            <a:r>
              <a:rPr lang="nl-NL" sz="2800" dirty="0" err="1"/>
              <a:t>with</a:t>
            </a:r>
            <a:r>
              <a:rPr lang="nl-NL" sz="2800" dirty="0"/>
              <a:t> </a:t>
            </a:r>
            <a:r>
              <a:rPr lang="nl-NL" sz="2800" dirty="0" err="1"/>
              <a:t>the</a:t>
            </a:r>
            <a:r>
              <a:rPr lang="nl-NL" sz="2800" dirty="0"/>
              <a:t> </a:t>
            </a:r>
            <a:r>
              <a:rPr lang="nl-NL" sz="2800" dirty="0" err="1"/>
              <a:t>java</a:t>
            </a:r>
            <a:r>
              <a:rPr lang="nl-NL" sz="2800" dirty="0"/>
              <a:t> </a:t>
            </a:r>
            <a:r>
              <a:rPr lang="nl-NL" sz="2800" dirty="0" err="1"/>
              <a:t>command</a:t>
            </a:r>
            <a:endParaRPr lang="nl-NL" sz="2800" dirty="0"/>
          </a:p>
          <a:p>
            <a:endParaRPr lang="nl-NL" sz="2800" dirty="0"/>
          </a:p>
          <a:p>
            <a:r>
              <a:rPr lang="nl-NL" sz="2000" dirty="0">
                <a:latin typeface="Courier" pitchFamily="2" charset="0"/>
              </a:rPr>
              <a:t>	</a:t>
            </a:r>
            <a:r>
              <a:rPr lang="nl-NL" sz="2000" dirty="0" err="1">
                <a:latin typeface="Courier" pitchFamily="2" charset="0"/>
              </a:rPr>
              <a:t>java</a:t>
            </a:r>
            <a:r>
              <a:rPr lang="nl-NL" sz="2000" dirty="0">
                <a:latin typeface="Courier" pitchFamily="2" charset="0"/>
              </a:rPr>
              <a:t> –p &lt;</a:t>
            </a:r>
            <a:r>
              <a:rPr lang="nl-NL" sz="2000" dirty="0" err="1">
                <a:latin typeface="Courier" pitchFamily="2" charset="0"/>
              </a:rPr>
              <a:t>mods</a:t>
            </a:r>
            <a:r>
              <a:rPr lang="nl-NL" sz="2000" dirty="0">
                <a:latin typeface="Courier" pitchFamily="2" charset="0"/>
              </a:rPr>
              <a:t> dir&gt; --</a:t>
            </a:r>
            <a:r>
              <a:rPr lang="nl-NL" sz="2000" dirty="0" err="1">
                <a:latin typeface="Courier" pitchFamily="2" charset="0"/>
              </a:rPr>
              <a:t>describe</a:t>
            </a:r>
            <a:r>
              <a:rPr lang="nl-NL" sz="2000" dirty="0">
                <a:latin typeface="Courier" pitchFamily="2" charset="0"/>
              </a:rPr>
              <a:t>-module &lt;</a:t>
            </a:r>
            <a:r>
              <a:rPr lang="nl-NL" sz="2000" dirty="0" err="1">
                <a:latin typeface="Courier" pitchFamily="2" charset="0"/>
              </a:rPr>
              <a:t>mod</a:t>
            </a:r>
            <a:r>
              <a:rPr lang="nl-NL" sz="2000" dirty="0">
                <a:latin typeface="Courier" pitchFamily="2" charset="0"/>
              </a:rPr>
              <a:t> name&gt;</a:t>
            </a:r>
          </a:p>
          <a:p>
            <a:r>
              <a:rPr lang="nl-NL" sz="2000" dirty="0">
                <a:latin typeface="Courier" pitchFamily="2" charset="0"/>
              </a:rPr>
              <a:t>	</a:t>
            </a: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F8756E31-F312-9243-81E4-3F11A878DE8D}"/>
              </a:ext>
            </a:extLst>
          </p:cNvPr>
          <p:cNvSpPr txBox="1"/>
          <p:nvPr/>
        </p:nvSpPr>
        <p:spPr>
          <a:xfrm>
            <a:off x="479375" y="3429000"/>
            <a:ext cx="888115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 err="1"/>
              <a:t>Alternatives</a:t>
            </a:r>
            <a:r>
              <a:rPr lang="nl-NL" sz="2800" dirty="0"/>
              <a:t>:</a:t>
            </a:r>
          </a:p>
          <a:p>
            <a:endParaRPr lang="nl-NL" sz="2800" dirty="0"/>
          </a:p>
          <a:p>
            <a:r>
              <a:rPr lang="nl-NL" sz="2800" dirty="0"/>
              <a:t>  - </a:t>
            </a:r>
            <a:r>
              <a:rPr lang="nl-NL" sz="2800" b="1" dirty="0"/>
              <a:t>--</a:t>
            </a:r>
            <a:r>
              <a:rPr lang="nl-NL" sz="2800" b="1" dirty="0" err="1"/>
              <a:t>describe</a:t>
            </a:r>
            <a:r>
              <a:rPr lang="nl-NL" sz="2800" b="1" dirty="0"/>
              <a:t>-module        -d</a:t>
            </a:r>
          </a:p>
        </p:txBody>
      </p:sp>
    </p:spTree>
    <p:extLst>
      <p:ext uri="{BB962C8B-B14F-4D97-AF65-F5344CB8AC3E}">
        <p14:creationId xmlns:p14="http://schemas.microsoft.com/office/powerpoint/2010/main" val="4202016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1E20421-E6C0-498C-AE7D-42F04816B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88640"/>
            <a:ext cx="11883392" cy="505064"/>
          </a:xfrm>
        </p:spPr>
        <p:txBody>
          <a:bodyPr/>
          <a:lstStyle/>
          <a:p>
            <a:pPr defTabSz="796339">
              <a:spcAft>
                <a:spcPct val="40000"/>
              </a:spcAft>
              <a:buClr>
                <a:schemeClr val="hlink"/>
              </a:buClr>
              <a:buFont typeface="Wingdings 3" pitchFamily="18" charset="2"/>
            </a:pPr>
            <a:r>
              <a:rPr lang="en-GB" sz="2400" dirty="0">
                <a:solidFill>
                  <a:schemeClr val="bg2"/>
                </a:solidFill>
                <a:ea typeface="+mn-ea"/>
                <a:cs typeface="+mn-cs"/>
              </a:rPr>
              <a:t>OCP CH11 Modules</a:t>
            </a:r>
            <a:endParaRPr lang="en-US" sz="2400" dirty="0">
              <a:solidFill>
                <a:schemeClr val="bg2"/>
              </a:solidFill>
              <a:ea typeface="+mn-ea"/>
              <a:cs typeface="+mn-cs"/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6737FBF6-76D9-AD49-84EE-40C518560441}"/>
              </a:ext>
            </a:extLst>
          </p:cNvPr>
          <p:cNvSpPr txBox="1"/>
          <p:nvPr/>
        </p:nvSpPr>
        <p:spPr>
          <a:xfrm>
            <a:off x="479376" y="1025682"/>
            <a:ext cx="11091734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 err="1"/>
              <a:t>Listing</a:t>
            </a:r>
            <a:r>
              <a:rPr lang="nl-NL" sz="2800" dirty="0"/>
              <a:t> </a:t>
            </a:r>
            <a:r>
              <a:rPr lang="nl-NL" sz="2800" dirty="0" err="1"/>
              <a:t>all</a:t>
            </a:r>
            <a:r>
              <a:rPr lang="nl-NL" sz="2800" dirty="0"/>
              <a:t> </a:t>
            </a:r>
            <a:r>
              <a:rPr lang="nl-NL" sz="2800" dirty="0" err="1"/>
              <a:t>java</a:t>
            </a:r>
            <a:r>
              <a:rPr lang="nl-NL" sz="2800" dirty="0"/>
              <a:t> modules </a:t>
            </a:r>
            <a:r>
              <a:rPr lang="nl-NL" sz="2800" dirty="0" err="1"/>
              <a:t>with</a:t>
            </a:r>
            <a:r>
              <a:rPr lang="nl-NL" sz="2800" dirty="0"/>
              <a:t> </a:t>
            </a:r>
            <a:r>
              <a:rPr lang="nl-NL" sz="2800" dirty="0" err="1"/>
              <a:t>the</a:t>
            </a:r>
            <a:r>
              <a:rPr lang="nl-NL" sz="2800" dirty="0"/>
              <a:t> </a:t>
            </a:r>
            <a:r>
              <a:rPr lang="nl-NL" sz="2800" dirty="0" err="1"/>
              <a:t>java</a:t>
            </a:r>
            <a:r>
              <a:rPr lang="nl-NL" sz="2800" dirty="0"/>
              <a:t> </a:t>
            </a:r>
            <a:r>
              <a:rPr lang="nl-NL" sz="2800" dirty="0" err="1"/>
              <a:t>command</a:t>
            </a:r>
            <a:endParaRPr lang="nl-NL" sz="2800" dirty="0"/>
          </a:p>
          <a:p>
            <a:endParaRPr lang="nl-NL" sz="2800" dirty="0"/>
          </a:p>
          <a:p>
            <a:r>
              <a:rPr lang="nl-NL" sz="2000" dirty="0">
                <a:latin typeface="Courier" pitchFamily="2" charset="0"/>
              </a:rPr>
              <a:t>	</a:t>
            </a:r>
            <a:r>
              <a:rPr lang="nl-NL" sz="2000" dirty="0" err="1">
                <a:latin typeface="Courier" pitchFamily="2" charset="0"/>
              </a:rPr>
              <a:t>java</a:t>
            </a:r>
            <a:r>
              <a:rPr lang="nl-NL" sz="2000" dirty="0">
                <a:latin typeface="Courier" pitchFamily="2" charset="0"/>
              </a:rPr>
              <a:t> –-list-modules</a:t>
            </a:r>
          </a:p>
          <a:p>
            <a:endParaRPr lang="nl-NL" sz="2000" dirty="0">
              <a:latin typeface="Courier" pitchFamily="2" charset="0"/>
            </a:endParaRPr>
          </a:p>
          <a:p>
            <a:r>
              <a:rPr lang="nl-NL" sz="2800" dirty="0" err="1"/>
              <a:t>Listing</a:t>
            </a:r>
            <a:r>
              <a:rPr lang="nl-NL" sz="2800" dirty="0"/>
              <a:t> </a:t>
            </a:r>
            <a:r>
              <a:rPr lang="nl-NL" sz="2800" dirty="0" err="1"/>
              <a:t>all</a:t>
            </a:r>
            <a:r>
              <a:rPr lang="nl-NL" sz="2800" dirty="0"/>
              <a:t> modules of </a:t>
            </a:r>
            <a:r>
              <a:rPr lang="nl-NL" sz="2800" dirty="0" err="1"/>
              <a:t>the</a:t>
            </a:r>
            <a:r>
              <a:rPr lang="nl-NL" sz="2800" dirty="0"/>
              <a:t> modules in a </a:t>
            </a:r>
            <a:r>
              <a:rPr lang="nl-NL" sz="2800" dirty="0" err="1"/>
              <a:t>mods</a:t>
            </a:r>
            <a:r>
              <a:rPr lang="nl-NL" sz="2800" dirty="0"/>
              <a:t> directory</a:t>
            </a:r>
          </a:p>
          <a:p>
            <a:endParaRPr lang="nl-NL" sz="2000" dirty="0"/>
          </a:p>
          <a:p>
            <a:r>
              <a:rPr lang="nl-NL" sz="1600" dirty="0">
                <a:latin typeface="Courier" pitchFamily="2" charset="0"/>
              </a:rPr>
              <a:t>	</a:t>
            </a:r>
            <a:r>
              <a:rPr lang="nl-NL" sz="1600" dirty="0" err="1">
                <a:latin typeface="Courier" pitchFamily="2" charset="0"/>
              </a:rPr>
              <a:t>java</a:t>
            </a:r>
            <a:r>
              <a:rPr lang="nl-NL" sz="1600" dirty="0">
                <a:latin typeface="Courier" pitchFamily="2" charset="0"/>
              </a:rPr>
              <a:t> –p &lt;</a:t>
            </a:r>
            <a:r>
              <a:rPr lang="nl-NL" sz="1600" dirty="0" err="1">
                <a:latin typeface="Courier" pitchFamily="2" charset="0"/>
              </a:rPr>
              <a:t>mods</a:t>
            </a:r>
            <a:r>
              <a:rPr lang="nl-NL" sz="1600" dirty="0">
                <a:latin typeface="Courier" pitchFamily="2" charset="0"/>
              </a:rPr>
              <a:t> dir&gt; –-list-modules</a:t>
            </a:r>
          </a:p>
          <a:p>
            <a:endParaRPr lang="nl-NL" sz="2000" dirty="0">
              <a:latin typeface="Courier" pitchFamily="2" charset="0"/>
            </a:endParaRPr>
          </a:p>
          <a:p>
            <a:r>
              <a:rPr lang="nl-NL" sz="2000" dirty="0">
                <a:latin typeface="Courier" pitchFamily="2" charset="0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6992535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1E20421-E6C0-498C-AE7D-42F04816B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88640"/>
            <a:ext cx="11883392" cy="505064"/>
          </a:xfrm>
        </p:spPr>
        <p:txBody>
          <a:bodyPr/>
          <a:lstStyle/>
          <a:p>
            <a:pPr defTabSz="796339">
              <a:spcAft>
                <a:spcPct val="40000"/>
              </a:spcAft>
              <a:buClr>
                <a:schemeClr val="hlink"/>
              </a:buClr>
              <a:buFont typeface="Wingdings 3" pitchFamily="18" charset="2"/>
            </a:pPr>
            <a:r>
              <a:rPr lang="en-GB" sz="2400" dirty="0">
                <a:solidFill>
                  <a:schemeClr val="bg2"/>
                </a:solidFill>
                <a:ea typeface="+mn-ea"/>
                <a:cs typeface="+mn-cs"/>
              </a:rPr>
              <a:t>OCP CH11 Modules</a:t>
            </a:r>
            <a:endParaRPr lang="en-US" sz="2400" dirty="0">
              <a:solidFill>
                <a:schemeClr val="bg2"/>
              </a:solidFill>
              <a:ea typeface="+mn-ea"/>
              <a:cs typeface="+mn-cs"/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6737FBF6-76D9-AD49-84EE-40C518560441}"/>
              </a:ext>
            </a:extLst>
          </p:cNvPr>
          <p:cNvSpPr txBox="1"/>
          <p:nvPr/>
        </p:nvSpPr>
        <p:spPr>
          <a:xfrm>
            <a:off x="479376" y="1025682"/>
            <a:ext cx="11091734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 err="1"/>
              <a:t>Showing</a:t>
            </a:r>
            <a:r>
              <a:rPr lang="nl-NL" sz="2800" dirty="0"/>
              <a:t> </a:t>
            </a:r>
            <a:r>
              <a:rPr lang="nl-NL" sz="2800" dirty="0" err="1"/>
              <a:t>the</a:t>
            </a:r>
            <a:r>
              <a:rPr lang="nl-NL" sz="2800" dirty="0"/>
              <a:t> module </a:t>
            </a:r>
            <a:r>
              <a:rPr lang="nl-NL" sz="2800" dirty="0" err="1"/>
              <a:t>resolution</a:t>
            </a:r>
            <a:r>
              <a:rPr lang="nl-NL" sz="2800" dirty="0"/>
              <a:t> </a:t>
            </a:r>
            <a:r>
              <a:rPr lang="nl-NL" sz="2800" dirty="0" err="1"/>
              <a:t>when</a:t>
            </a:r>
            <a:r>
              <a:rPr lang="nl-NL" sz="2800" dirty="0"/>
              <a:t> running a program</a:t>
            </a:r>
          </a:p>
          <a:p>
            <a:r>
              <a:rPr lang="nl-NL" sz="2000" dirty="0">
                <a:latin typeface="Courier" pitchFamily="2" charset="0"/>
              </a:rPr>
              <a:t>	</a:t>
            </a:r>
          </a:p>
          <a:p>
            <a:r>
              <a:rPr lang="nl-NL" sz="2000" dirty="0">
                <a:latin typeface="Courier" pitchFamily="2" charset="0"/>
              </a:rPr>
              <a:t>    </a:t>
            </a:r>
            <a:r>
              <a:rPr lang="nl-NL" sz="2000" dirty="0" err="1">
                <a:latin typeface="Courier" pitchFamily="2" charset="0"/>
              </a:rPr>
              <a:t>java</a:t>
            </a:r>
            <a:r>
              <a:rPr lang="nl-NL" sz="2000" dirty="0">
                <a:latin typeface="Courier" pitchFamily="2" charset="0"/>
              </a:rPr>
              <a:t> --show-module-</a:t>
            </a:r>
            <a:r>
              <a:rPr lang="nl-NL" sz="2000" dirty="0" err="1">
                <a:latin typeface="Courier" pitchFamily="2" charset="0"/>
              </a:rPr>
              <a:t>resolution</a:t>
            </a:r>
            <a:endParaRPr lang="nl-NL" sz="2000" dirty="0">
              <a:latin typeface="Courier" pitchFamily="2" charset="0"/>
            </a:endParaRPr>
          </a:p>
          <a:p>
            <a:r>
              <a:rPr lang="nl-NL" sz="2000" dirty="0">
                <a:latin typeface="Courier" pitchFamily="2" charset="0"/>
              </a:rPr>
              <a:t>         -p &lt;module </a:t>
            </a:r>
            <a:r>
              <a:rPr lang="nl-NL" sz="2000" dirty="0" err="1">
                <a:latin typeface="Courier" pitchFamily="2" charset="0"/>
              </a:rPr>
              <a:t>path</a:t>
            </a:r>
            <a:r>
              <a:rPr lang="nl-NL" sz="2000" dirty="0">
                <a:latin typeface="Courier" pitchFamily="2" charset="0"/>
              </a:rPr>
              <a:t>&gt;</a:t>
            </a:r>
          </a:p>
          <a:p>
            <a:r>
              <a:rPr lang="nl-NL" sz="2000" dirty="0">
                <a:latin typeface="Courier" pitchFamily="2" charset="0"/>
              </a:rPr>
              <a:t>         -m &lt;module name&gt;/&lt;</a:t>
            </a:r>
            <a:r>
              <a:rPr lang="nl-NL" sz="2000" dirty="0" err="1">
                <a:latin typeface="Courier" pitchFamily="2" charset="0"/>
              </a:rPr>
              <a:t>application</a:t>
            </a:r>
            <a:r>
              <a:rPr lang="nl-NL" sz="2000" dirty="0">
                <a:latin typeface="Courier" pitchFamily="2" charset="0"/>
              </a:rPr>
              <a:t> class&gt;	</a:t>
            </a:r>
          </a:p>
          <a:p>
            <a:endParaRPr lang="nl-NL" sz="2800" dirty="0"/>
          </a:p>
          <a:p>
            <a:endParaRPr lang="nl-NL" sz="2800" dirty="0"/>
          </a:p>
          <a:p>
            <a:endParaRPr lang="nl-NL" sz="2800" dirty="0"/>
          </a:p>
          <a:p>
            <a:r>
              <a:rPr lang="nl-NL" sz="2800" dirty="0"/>
              <a:t>It </a:t>
            </a:r>
            <a:r>
              <a:rPr lang="nl-NL" sz="2800" dirty="0" err="1"/>
              <a:t>will</a:t>
            </a:r>
            <a:r>
              <a:rPr lang="nl-NL" sz="2800" dirty="0"/>
              <a:t> list </a:t>
            </a:r>
            <a:r>
              <a:rPr lang="nl-NL" sz="2800" dirty="0" err="1"/>
              <a:t>some</a:t>
            </a:r>
            <a:r>
              <a:rPr lang="nl-NL" sz="2800" dirty="0"/>
              <a:t> kind of module </a:t>
            </a:r>
            <a:r>
              <a:rPr lang="nl-NL" sz="2800" dirty="0" err="1"/>
              <a:t>dependency</a:t>
            </a:r>
            <a:r>
              <a:rPr lang="nl-NL" sz="2800" dirty="0"/>
              <a:t> tree/list </a:t>
            </a:r>
            <a:r>
              <a:rPr lang="nl-NL" sz="2800" dirty="0" err="1"/>
              <a:t>when</a:t>
            </a:r>
            <a:r>
              <a:rPr lang="nl-NL" sz="2800" dirty="0"/>
              <a:t> running </a:t>
            </a:r>
            <a:r>
              <a:rPr lang="nl-NL" sz="2800" dirty="0" err="1"/>
              <a:t>the</a:t>
            </a:r>
            <a:r>
              <a:rPr lang="nl-NL" sz="2800" dirty="0"/>
              <a:t> </a:t>
            </a:r>
            <a:r>
              <a:rPr lang="nl-NL" sz="2800" dirty="0" err="1"/>
              <a:t>application</a:t>
            </a:r>
            <a:endParaRPr lang="nl-NL" sz="2800" dirty="0"/>
          </a:p>
        </p:txBody>
      </p:sp>
    </p:spTree>
    <p:extLst>
      <p:ext uri="{BB962C8B-B14F-4D97-AF65-F5344CB8AC3E}">
        <p14:creationId xmlns:p14="http://schemas.microsoft.com/office/powerpoint/2010/main" val="382196868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1E20421-E6C0-498C-AE7D-42F04816B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88640"/>
            <a:ext cx="11883392" cy="505064"/>
          </a:xfrm>
        </p:spPr>
        <p:txBody>
          <a:bodyPr/>
          <a:lstStyle/>
          <a:p>
            <a:pPr defTabSz="796339">
              <a:spcAft>
                <a:spcPct val="40000"/>
              </a:spcAft>
              <a:buClr>
                <a:schemeClr val="hlink"/>
              </a:buClr>
              <a:buFont typeface="Wingdings 3" pitchFamily="18" charset="2"/>
            </a:pPr>
            <a:r>
              <a:rPr lang="en-GB" sz="2400" dirty="0">
                <a:solidFill>
                  <a:schemeClr val="bg2"/>
                </a:solidFill>
                <a:ea typeface="+mn-ea"/>
                <a:cs typeface="+mn-cs"/>
              </a:rPr>
              <a:t>OCP CH11 Modules</a:t>
            </a:r>
            <a:endParaRPr lang="en-US" sz="2400" dirty="0">
              <a:solidFill>
                <a:schemeClr val="bg2"/>
              </a:solidFill>
              <a:ea typeface="+mn-ea"/>
              <a:cs typeface="+mn-cs"/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6737FBF6-76D9-AD49-84EE-40C518560441}"/>
              </a:ext>
            </a:extLst>
          </p:cNvPr>
          <p:cNvSpPr txBox="1"/>
          <p:nvPr/>
        </p:nvSpPr>
        <p:spPr>
          <a:xfrm>
            <a:off x="479376" y="1276522"/>
            <a:ext cx="1015345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 err="1"/>
              <a:t>Describing</a:t>
            </a:r>
            <a:r>
              <a:rPr lang="nl-NL" sz="2800" dirty="0"/>
              <a:t> a modules </a:t>
            </a:r>
            <a:r>
              <a:rPr lang="nl-NL" sz="2800" dirty="0" err="1"/>
              <a:t>with</a:t>
            </a:r>
            <a:r>
              <a:rPr lang="nl-NL" sz="2800" dirty="0"/>
              <a:t> </a:t>
            </a:r>
            <a:r>
              <a:rPr lang="nl-NL" sz="2800" dirty="0" err="1"/>
              <a:t>the</a:t>
            </a:r>
            <a:r>
              <a:rPr lang="nl-NL" sz="2800" dirty="0"/>
              <a:t> </a:t>
            </a:r>
            <a:r>
              <a:rPr lang="nl-NL" sz="2800" dirty="0" err="1"/>
              <a:t>jar</a:t>
            </a:r>
            <a:r>
              <a:rPr lang="nl-NL" sz="2800" dirty="0"/>
              <a:t> </a:t>
            </a:r>
            <a:r>
              <a:rPr lang="nl-NL" sz="2800" dirty="0" err="1"/>
              <a:t>command</a:t>
            </a:r>
            <a:endParaRPr lang="nl-NL" sz="2800" dirty="0"/>
          </a:p>
          <a:p>
            <a:endParaRPr lang="nl-NL" sz="2800" dirty="0"/>
          </a:p>
          <a:p>
            <a:r>
              <a:rPr lang="nl-NL" sz="2000" dirty="0">
                <a:latin typeface="Courier" pitchFamily="2" charset="0"/>
              </a:rPr>
              <a:t>	</a:t>
            </a:r>
            <a:r>
              <a:rPr lang="nl-NL" sz="2000" dirty="0" err="1">
                <a:latin typeface="Courier" pitchFamily="2" charset="0"/>
              </a:rPr>
              <a:t>jar</a:t>
            </a:r>
            <a:r>
              <a:rPr lang="nl-NL" sz="2000" dirty="0">
                <a:latin typeface="Courier" pitchFamily="2" charset="0"/>
              </a:rPr>
              <a:t> --file &lt;</a:t>
            </a:r>
            <a:r>
              <a:rPr lang="nl-NL" sz="2000" dirty="0" err="1">
                <a:latin typeface="Courier" pitchFamily="2" charset="0"/>
              </a:rPr>
              <a:t>mods</a:t>
            </a:r>
            <a:r>
              <a:rPr lang="nl-NL" sz="2000" dirty="0">
                <a:latin typeface="Courier" pitchFamily="2" charset="0"/>
              </a:rPr>
              <a:t> dir&gt;/&lt;</a:t>
            </a:r>
            <a:r>
              <a:rPr lang="nl-NL" sz="2000" dirty="0" err="1">
                <a:latin typeface="Courier" pitchFamily="2" charset="0"/>
              </a:rPr>
              <a:t>jar</a:t>
            </a:r>
            <a:r>
              <a:rPr lang="nl-NL" sz="2000" dirty="0">
                <a:latin typeface="Courier" pitchFamily="2" charset="0"/>
              </a:rPr>
              <a:t> file&gt; --</a:t>
            </a:r>
            <a:r>
              <a:rPr lang="nl-NL" sz="2000" dirty="0" err="1">
                <a:latin typeface="Courier" pitchFamily="2" charset="0"/>
              </a:rPr>
              <a:t>describe</a:t>
            </a:r>
            <a:r>
              <a:rPr lang="nl-NL" sz="2000" dirty="0">
                <a:latin typeface="Courier" pitchFamily="2" charset="0"/>
              </a:rPr>
              <a:t>-module </a:t>
            </a:r>
          </a:p>
          <a:p>
            <a:r>
              <a:rPr lang="nl-NL" sz="2000" dirty="0">
                <a:latin typeface="Courier" pitchFamily="2" charset="0"/>
              </a:rPr>
              <a:t>	</a:t>
            </a: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F8756E31-F312-9243-81E4-3F11A878DE8D}"/>
              </a:ext>
            </a:extLst>
          </p:cNvPr>
          <p:cNvSpPr txBox="1"/>
          <p:nvPr/>
        </p:nvSpPr>
        <p:spPr>
          <a:xfrm>
            <a:off x="479375" y="3429000"/>
            <a:ext cx="888115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 err="1"/>
              <a:t>Alternatives</a:t>
            </a:r>
            <a:r>
              <a:rPr lang="nl-NL" sz="2800" dirty="0"/>
              <a:t>:</a:t>
            </a:r>
          </a:p>
          <a:p>
            <a:endParaRPr lang="nl-NL" sz="2800" dirty="0"/>
          </a:p>
          <a:p>
            <a:r>
              <a:rPr lang="nl-NL" sz="2800" dirty="0"/>
              <a:t>  - </a:t>
            </a:r>
            <a:r>
              <a:rPr lang="nl-NL" sz="2800" b="1" dirty="0"/>
              <a:t>--file</a:t>
            </a:r>
            <a:r>
              <a:rPr lang="nl-NL" sz="2800" dirty="0"/>
              <a:t>                            -f</a:t>
            </a:r>
          </a:p>
          <a:p>
            <a:r>
              <a:rPr lang="nl-NL" sz="2800" dirty="0"/>
              <a:t>  - </a:t>
            </a:r>
            <a:r>
              <a:rPr lang="nl-NL" sz="2800" b="1" dirty="0"/>
              <a:t>--</a:t>
            </a:r>
            <a:r>
              <a:rPr lang="nl-NL" sz="2800" b="1" dirty="0" err="1"/>
              <a:t>describe</a:t>
            </a:r>
            <a:r>
              <a:rPr lang="nl-NL" sz="2800" b="1" dirty="0"/>
              <a:t>-module</a:t>
            </a:r>
            <a:r>
              <a:rPr lang="nl-NL" sz="2800" dirty="0"/>
              <a:t>    -d</a:t>
            </a:r>
            <a:endParaRPr lang="nl-NL" sz="2800" b="1" dirty="0"/>
          </a:p>
        </p:txBody>
      </p:sp>
    </p:spTree>
    <p:extLst>
      <p:ext uri="{BB962C8B-B14F-4D97-AF65-F5344CB8AC3E}">
        <p14:creationId xmlns:p14="http://schemas.microsoft.com/office/powerpoint/2010/main" val="3156592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1E20421-E6C0-498C-AE7D-42F04816B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88640"/>
            <a:ext cx="11883392" cy="505064"/>
          </a:xfrm>
        </p:spPr>
        <p:txBody>
          <a:bodyPr/>
          <a:lstStyle/>
          <a:p>
            <a:pPr defTabSz="796339">
              <a:spcAft>
                <a:spcPct val="40000"/>
              </a:spcAft>
              <a:buClr>
                <a:schemeClr val="hlink"/>
              </a:buClr>
              <a:buFont typeface="Wingdings 3" pitchFamily="18" charset="2"/>
            </a:pPr>
            <a:r>
              <a:rPr lang="en-GB" sz="2400" dirty="0">
                <a:solidFill>
                  <a:schemeClr val="bg2"/>
                </a:solidFill>
                <a:ea typeface="+mn-ea"/>
                <a:cs typeface="+mn-cs"/>
              </a:rPr>
              <a:t>Java Modules General</a:t>
            </a:r>
            <a:endParaRPr lang="en-US" sz="2400" dirty="0">
              <a:solidFill>
                <a:schemeClr val="bg2"/>
              </a:solidFill>
              <a:ea typeface="+mn-ea"/>
              <a:cs typeface="+mn-cs"/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6737FBF6-76D9-AD49-84EE-40C518560441}"/>
              </a:ext>
            </a:extLst>
          </p:cNvPr>
          <p:cNvSpPr txBox="1"/>
          <p:nvPr/>
        </p:nvSpPr>
        <p:spPr>
          <a:xfrm>
            <a:off x="1405089" y="1172438"/>
            <a:ext cx="9010436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 err="1"/>
              <a:t>Disadvantages</a:t>
            </a:r>
            <a:endParaRPr lang="nl-NL" sz="2800" dirty="0"/>
          </a:p>
          <a:p>
            <a:endParaRPr lang="nl-NL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2800" dirty="0" err="1"/>
              <a:t>using</a:t>
            </a:r>
            <a:r>
              <a:rPr lang="nl-NL" sz="2800" dirty="0"/>
              <a:t> non </a:t>
            </a:r>
            <a:r>
              <a:rPr lang="nl-NL" sz="2800" dirty="0" err="1"/>
              <a:t>modular</a:t>
            </a:r>
            <a:r>
              <a:rPr lang="nl-NL" sz="2800" dirty="0"/>
              <a:t> code in a </a:t>
            </a:r>
            <a:r>
              <a:rPr lang="nl-NL" sz="2800" dirty="0" err="1"/>
              <a:t>modular</a:t>
            </a:r>
            <a:r>
              <a:rPr lang="nl-NL" sz="2800" dirty="0"/>
              <a:t> app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2800" dirty="0"/>
              <a:t>unit </a:t>
            </a:r>
            <a:r>
              <a:rPr lang="nl-NL" sz="2800" dirty="0" err="1"/>
              <a:t>testing</a:t>
            </a:r>
            <a:r>
              <a:rPr lang="nl-NL" sz="2800" dirty="0"/>
              <a:t> </a:t>
            </a:r>
            <a:r>
              <a:rPr lang="nl-NL" sz="2800" dirty="0" err="1"/>
              <a:t>less</a:t>
            </a:r>
            <a:r>
              <a:rPr lang="nl-NL" sz="2800" dirty="0"/>
              <a:t> </a:t>
            </a:r>
            <a:r>
              <a:rPr lang="nl-NL" sz="2800" dirty="0" err="1"/>
              <a:t>straightforward</a:t>
            </a:r>
            <a:r>
              <a:rPr lang="nl-NL" sz="2800" dirty="0"/>
              <a:t> (class </a:t>
            </a:r>
            <a:r>
              <a:rPr lang="nl-NL" sz="2800" dirty="0" err="1"/>
              <a:t>path</a:t>
            </a:r>
            <a:r>
              <a:rPr lang="nl-NL" sz="2800" dirty="0"/>
              <a:t> </a:t>
            </a:r>
            <a:r>
              <a:rPr lang="nl-NL" sz="2800" dirty="0" err="1"/>
              <a:t>vs</a:t>
            </a:r>
            <a:r>
              <a:rPr lang="nl-NL" sz="2800" dirty="0"/>
              <a:t> module </a:t>
            </a:r>
            <a:r>
              <a:rPr lang="nl-NL" sz="2800" dirty="0" err="1"/>
              <a:t>path</a:t>
            </a:r>
            <a:r>
              <a:rPr lang="nl-NL" sz="28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2800" dirty="0"/>
              <a:t>IDE </a:t>
            </a:r>
            <a:r>
              <a:rPr lang="nl-NL" sz="2800" dirty="0" err="1"/>
              <a:t>hickups</a:t>
            </a:r>
            <a:endParaRPr lang="nl-NL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2800" dirty="0"/>
              <a:t>CDI?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2800" dirty="0" err="1"/>
              <a:t>lack</a:t>
            </a:r>
            <a:r>
              <a:rPr lang="nl-NL" sz="2800" dirty="0"/>
              <a:t> of support (</a:t>
            </a:r>
            <a:r>
              <a:rPr lang="nl-NL" sz="2800" dirty="0" err="1"/>
              <a:t>frameworks</a:t>
            </a:r>
            <a:r>
              <a:rPr lang="nl-NL" sz="2800" dirty="0"/>
              <a:t>, </a:t>
            </a:r>
            <a:r>
              <a:rPr lang="nl-NL" sz="2800" dirty="0" err="1"/>
              <a:t>application</a:t>
            </a:r>
            <a:r>
              <a:rPr lang="nl-NL" sz="2800" dirty="0"/>
              <a:t> servers,…)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68537917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1E20421-E6C0-498C-AE7D-42F04816B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88640"/>
            <a:ext cx="11883392" cy="505064"/>
          </a:xfrm>
        </p:spPr>
        <p:txBody>
          <a:bodyPr/>
          <a:lstStyle/>
          <a:p>
            <a:pPr defTabSz="796339">
              <a:spcAft>
                <a:spcPct val="40000"/>
              </a:spcAft>
              <a:buClr>
                <a:schemeClr val="hlink"/>
              </a:buClr>
              <a:buFont typeface="Wingdings 3" pitchFamily="18" charset="2"/>
            </a:pPr>
            <a:r>
              <a:rPr lang="en-GB" sz="2400" dirty="0">
                <a:solidFill>
                  <a:schemeClr val="bg2"/>
                </a:solidFill>
                <a:ea typeface="+mn-ea"/>
                <a:cs typeface="+mn-cs"/>
              </a:rPr>
              <a:t>OCP CH11 Modules</a:t>
            </a:r>
            <a:endParaRPr lang="en-US" sz="2400" dirty="0">
              <a:solidFill>
                <a:schemeClr val="bg2"/>
              </a:solidFill>
              <a:ea typeface="+mn-ea"/>
              <a:cs typeface="+mn-cs"/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6737FBF6-76D9-AD49-84EE-40C518560441}"/>
              </a:ext>
            </a:extLst>
          </p:cNvPr>
          <p:cNvSpPr txBox="1"/>
          <p:nvPr/>
        </p:nvSpPr>
        <p:spPr>
          <a:xfrm>
            <a:off x="479376" y="1276522"/>
            <a:ext cx="10153455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/>
              <a:t>View module </a:t>
            </a:r>
            <a:r>
              <a:rPr lang="nl-NL" sz="2800" dirty="0" err="1"/>
              <a:t>dependencies</a:t>
            </a:r>
            <a:r>
              <a:rPr lang="nl-NL" sz="2800" dirty="0"/>
              <a:t> </a:t>
            </a:r>
            <a:r>
              <a:rPr lang="nl-NL" sz="2800" dirty="0" err="1"/>
              <a:t>using</a:t>
            </a:r>
            <a:r>
              <a:rPr lang="nl-NL" sz="2800" dirty="0"/>
              <a:t> </a:t>
            </a:r>
            <a:r>
              <a:rPr lang="nl-NL" sz="2800" dirty="0" err="1"/>
              <a:t>jdeps</a:t>
            </a:r>
            <a:r>
              <a:rPr lang="nl-NL" sz="2800" dirty="0"/>
              <a:t> </a:t>
            </a:r>
            <a:r>
              <a:rPr lang="nl-NL" sz="2800" dirty="0" err="1"/>
              <a:t>command</a:t>
            </a:r>
            <a:endParaRPr lang="nl-NL" sz="2800" dirty="0"/>
          </a:p>
          <a:p>
            <a:endParaRPr lang="nl-NL" sz="2800" dirty="0"/>
          </a:p>
          <a:p>
            <a:r>
              <a:rPr lang="nl-NL" sz="2000" dirty="0">
                <a:latin typeface="Courier" pitchFamily="2" charset="0"/>
              </a:rPr>
              <a:t>	</a:t>
            </a:r>
            <a:r>
              <a:rPr lang="nl-NL" sz="2000" dirty="0" err="1">
                <a:latin typeface="Courier" pitchFamily="2" charset="0"/>
              </a:rPr>
              <a:t>jdeps</a:t>
            </a:r>
            <a:r>
              <a:rPr lang="nl-NL" sz="2000" dirty="0">
                <a:latin typeface="Courier" pitchFamily="2" charset="0"/>
              </a:rPr>
              <a:t> -summary -module-</a:t>
            </a:r>
            <a:r>
              <a:rPr lang="nl-NL" sz="2000" dirty="0" err="1">
                <a:latin typeface="Courier" pitchFamily="2" charset="0"/>
              </a:rPr>
              <a:t>path</a:t>
            </a:r>
            <a:r>
              <a:rPr lang="nl-NL" sz="2000" dirty="0">
                <a:latin typeface="Courier" pitchFamily="2" charset="0"/>
              </a:rPr>
              <a:t> &lt;</a:t>
            </a:r>
            <a:r>
              <a:rPr lang="nl-NL" sz="2000" dirty="0" err="1">
                <a:latin typeface="Courier" pitchFamily="2" charset="0"/>
              </a:rPr>
              <a:t>mods</a:t>
            </a:r>
            <a:r>
              <a:rPr lang="nl-NL" sz="2000" dirty="0">
                <a:latin typeface="Courier" pitchFamily="2" charset="0"/>
              </a:rPr>
              <a:t> dir&gt; &lt;</a:t>
            </a:r>
            <a:r>
              <a:rPr lang="nl-NL" sz="2000" dirty="0" err="1">
                <a:latin typeface="Courier" pitchFamily="2" charset="0"/>
              </a:rPr>
              <a:t>jar</a:t>
            </a:r>
            <a:r>
              <a:rPr lang="nl-NL" sz="2000" dirty="0">
                <a:latin typeface="Courier" pitchFamily="2" charset="0"/>
              </a:rPr>
              <a:t> file&gt;</a:t>
            </a:r>
          </a:p>
          <a:p>
            <a:endParaRPr lang="nl-NL" sz="2000" dirty="0">
              <a:latin typeface="Courier" pitchFamily="2" charset="0"/>
            </a:endParaRPr>
          </a:p>
          <a:p>
            <a:endParaRPr lang="nl-NL" sz="2000" dirty="0">
              <a:latin typeface="Courier" pitchFamily="2" charset="0"/>
            </a:endParaRPr>
          </a:p>
          <a:p>
            <a:r>
              <a:rPr lang="nl-NL" sz="2000" dirty="0">
                <a:latin typeface="+mj-lt"/>
              </a:rPr>
              <a:t>Summary </a:t>
            </a:r>
            <a:r>
              <a:rPr lang="nl-NL" sz="2000" dirty="0" err="1">
                <a:latin typeface="+mj-lt"/>
              </a:rPr>
              <a:t>and</a:t>
            </a:r>
            <a:r>
              <a:rPr lang="nl-NL" sz="2000" dirty="0">
                <a:latin typeface="+mj-lt"/>
              </a:rPr>
              <a:t> module-</a:t>
            </a:r>
            <a:r>
              <a:rPr lang="nl-NL" sz="2000" dirty="0" err="1">
                <a:latin typeface="+mj-lt"/>
              </a:rPr>
              <a:t>path</a:t>
            </a:r>
            <a:r>
              <a:rPr lang="nl-NL" sz="2000" dirty="0">
                <a:latin typeface="+mj-lt"/>
              </a:rPr>
              <a:t> </a:t>
            </a:r>
            <a:r>
              <a:rPr lang="nl-NL" sz="2000" dirty="0" err="1">
                <a:latin typeface="+mj-lt"/>
              </a:rPr>
              <a:t>arguments</a:t>
            </a:r>
            <a:r>
              <a:rPr lang="nl-NL" sz="2000" dirty="0">
                <a:latin typeface="+mj-lt"/>
              </a:rPr>
              <a:t> are </a:t>
            </a:r>
            <a:r>
              <a:rPr lang="nl-NL" sz="2000" dirty="0" err="1">
                <a:latin typeface="+mj-lt"/>
              </a:rPr>
              <a:t>optional</a:t>
            </a:r>
            <a:r>
              <a:rPr lang="nl-NL" sz="2000" dirty="0">
                <a:latin typeface="+mj-lt"/>
              </a:rPr>
              <a:t>. It </a:t>
            </a:r>
            <a:r>
              <a:rPr lang="nl-NL" sz="2000" dirty="0" err="1">
                <a:latin typeface="+mj-lt"/>
              </a:rPr>
              <a:t>can</a:t>
            </a:r>
            <a:r>
              <a:rPr lang="nl-NL" sz="2000" dirty="0">
                <a:latin typeface="+mj-lt"/>
              </a:rPr>
              <a:t> list </a:t>
            </a:r>
            <a:r>
              <a:rPr lang="nl-NL" sz="2000" dirty="0" err="1">
                <a:latin typeface="+mj-lt"/>
              </a:rPr>
              <a:t>for</a:t>
            </a:r>
            <a:r>
              <a:rPr lang="nl-NL" sz="2000" dirty="0">
                <a:latin typeface="+mj-lt"/>
              </a:rPr>
              <a:t> </a:t>
            </a:r>
            <a:r>
              <a:rPr lang="nl-NL" sz="2000" dirty="0" err="1">
                <a:latin typeface="+mj-lt"/>
              </a:rPr>
              <a:t>each</a:t>
            </a:r>
            <a:r>
              <a:rPr lang="nl-NL" sz="2000" dirty="0">
                <a:latin typeface="+mj-lt"/>
              </a:rPr>
              <a:t> module </a:t>
            </a:r>
            <a:r>
              <a:rPr lang="nl-NL" sz="2000" dirty="0" err="1">
                <a:latin typeface="+mj-lt"/>
              </a:rPr>
              <a:t>the</a:t>
            </a:r>
            <a:r>
              <a:rPr lang="nl-NL" sz="2000" dirty="0">
                <a:latin typeface="+mj-lt"/>
              </a:rPr>
              <a:t> </a:t>
            </a:r>
            <a:r>
              <a:rPr lang="nl-NL" sz="2000" dirty="0" err="1">
                <a:latin typeface="+mj-lt"/>
              </a:rPr>
              <a:t>dependency</a:t>
            </a:r>
            <a:r>
              <a:rPr lang="nl-NL" sz="2000" dirty="0">
                <a:latin typeface="+mj-lt"/>
              </a:rPr>
              <a:t> on </a:t>
            </a:r>
            <a:r>
              <a:rPr lang="nl-NL" sz="2000" dirty="0" err="1">
                <a:latin typeface="+mj-lt"/>
              </a:rPr>
              <a:t>the</a:t>
            </a:r>
            <a:r>
              <a:rPr lang="nl-NL" sz="2000" dirty="0">
                <a:latin typeface="+mj-lt"/>
              </a:rPr>
              <a:t> packages in </a:t>
            </a:r>
            <a:r>
              <a:rPr lang="nl-NL" sz="2000" dirty="0" err="1">
                <a:latin typeface="+mj-lt"/>
              </a:rPr>
              <a:t>other</a:t>
            </a:r>
            <a:r>
              <a:rPr lang="nl-NL" sz="2000" dirty="0">
                <a:latin typeface="+mj-lt"/>
              </a:rPr>
              <a:t> modules.</a:t>
            </a: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F8756E31-F312-9243-81E4-3F11A878DE8D}"/>
              </a:ext>
            </a:extLst>
          </p:cNvPr>
          <p:cNvSpPr txBox="1"/>
          <p:nvPr/>
        </p:nvSpPr>
        <p:spPr>
          <a:xfrm>
            <a:off x="479376" y="4076257"/>
            <a:ext cx="888115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 err="1"/>
              <a:t>Alternatives</a:t>
            </a:r>
            <a:r>
              <a:rPr lang="nl-NL" sz="2800" dirty="0"/>
              <a:t>:</a:t>
            </a:r>
          </a:p>
          <a:p>
            <a:endParaRPr lang="nl-NL" sz="2800" dirty="0"/>
          </a:p>
          <a:p>
            <a:r>
              <a:rPr lang="nl-NL" sz="2800" dirty="0"/>
              <a:t>  - </a:t>
            </a:r>
            <a:r>
              <a:rPr lang="nl-NL" sz="2800" b="1" dirty="0"/>
              <a:t>-summary</a:t>
            </a:r>
            <a:r>
              <a:rPr lang="nl-NL" sz="2800" dirty="0"/>
              <a:t>                            -s</a:t>
            </a:r>
          </a:p>
        </p:txBody>
      </p:sp>
    </p:spTree>
    <p:extLst>
      <p:ext uri="{BB962C8B-B14F-4D97-AF65-F5344CB8AC3E}">
        <p14:creationId xmlns:p14="http://schemas.microsoft.com/office/powerpoint/2010/main" val="1749627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1E20421-E6C0-498C-AE7D-42F04816B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88640"/>
            <a:ext cx="11883392" cy="505064"/>
          </a:xfrm>
        </p:spPr>
        <p:txBody>
          <a:bodyPr/>
          <a:lstStyle/>
          <a:p>
            <a:pPr defTabSz="796339">
              <a:spcAft>
                <a:spcPct val="40000"/>
              </a:spcAft>
              <a:buClr>
                <a:schemeClr val="hlink"/>
              </a:buClr>
              <a:buFont typeface="Wingdings 3" pitchFamily="18" charset="2"/>
            </a:pPr>
            <a:r>
              <a:rPr lang="en-GB" sz="2400" dirty="0">
                <a:solidFill>
                  <a:schemeClr val="bg2"/>
                </a:solidFill>
                <a:ea typeface="+mn-ea"/>
                <a:cs typeface="+mn-cs"/>
              </a:rPr>
              <a:t>OCP CH11 Modules</a:t>
            </a:r>
            <a:endParaRPr lang="en-US" sz="2400" dirty="0">
              <a:solidFill>
                <a:schemeClr val="bg2"/>
              </a:solidFill>
              <a:ea typeface="+mn-ea"/>
              <a:cs typeface="+mn-cs"/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6737FBF6-76D9-AD49-84EE-40C518560441}"/>
              </a:ext>
            </a:extLst>
          </p:cNvPr>
          <p:cNvSpPr txBox="1"/>
          <p:nvPr/>
        </p:nvSpPr>
        <p:spPr>
          <a:xfrm>
            <a:off x="1915854" y="887135"/>
            <a:ext cx="9010436" cy="597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/>
              <a:t>JMOD</a:t>
            </a:r>
          </a:p>
          <a:p>
            <a:endParaRPr lang="nl-NL" sz="2800" dirty="0"/>
          </a:p>
          <a:p>
            <a:r>
              <a:rPr lang="nl-NL" sz="2800" dirty="0" err="1"/>
              <a:t>With</a:t>
            </a:r>
            <a:r>
              <a:rPr lang="nl-NL" sz="2800" dirty="0"/>
              <a:t> </a:t>
            </a:r>
            <a:r>
              <a:rPr lang="nl-NL" sz="2800" dirty="0" err="1"/>
              <a:t>the</a:t>
            </a:r>
            <a:r>
              <a:rPr lang="nl-NL" sz="2800" dirty="0"/>
              <a:t> JMOD </a:t>
            </a:r>
            <a:r>
              <a:rPr lang="nl-NL" sz="2800" dirty="0" err="1"/>
              <a:t>command</a:t>
            </a:r>
            <a:r>
              <a:rPr lang="nl-NL" sz="2800" dirty="0"/>
              <a:t> </a:t>
            </a:r>
            <a:r>
              <a:rPr lang="nl-NL" sz="2800" dirty="0" err="1"/>
              <a:t>you</a:t>
            </a:r>
            <a:r>
              <a:rPr lang="nl-NL" sz="2800" dirty="0"/>
              <a:t> </a:t>
            </a:r>
            <a:r>
              <a:rPr lang="nl-NL" sz="2800" dirty="0" err="1"/>
              <a:t>can</a:t>
            </a:r>
            <a:endParaRPr lang="nl-NL" sz="2800" dirty="0"/>
          </a:p>
          <a:p>
            <a:endParaRPr lang="nl-NL" sz="2800" dirty="0"/>
          </a:p>
          <a:p>
            <a:r>
              <a:rPr lang="nl-NL" sz="2800" dirty="0"/>
              <a:t>	</a:t>
            </a:r>
            <a:r>
              <a:rPr lang="nl-NL" sz="2800" b="1" i="1" dirty="0" err="1"/>
              <a:t>create</a:t>
            </a:r>
            <a:r>
              <a:rPr lang="nl-NL" sz="2800" b="1" i="1" dirty="0"/>
              <a:t>, extract, </a:t>
            </a:r>
            <a:r>
              <a:rPr lang="nl-NL" sz="2800" b="1" i="1" dirty="0" err="1"/>
              <a:t>describe</a:t>
            </a:r>
            <a:r>
              <a:rPr lang="nl-NL" sz="2800" b="1" i="1" dirty="0"/>
              <a:t>, list, </a:t>
            </a:r>
            <a:r>
              <a:rPr lang="nl-NL" sz="2800" b="1" i="1" dirty="0" err="1"/>
              <a:t>and</a:t>
            </a:r>
            <a:r>
              <a:rPr lang="nl-NL" sz="2800" b="1" i="1" dirty="0"/>
              <a:t> </a:t>
            </a:r>
            <a:r>
              <a:rPr lang="nl-NL" sz="2800" b="1" i="1" dirty="0" err="1"/>
              <a:t>hash</a:t>
            </a:r>
            <a:r>
              <a:rPr lang="nl-NL" sz="2800" b="1" i="1" dirty="0"/>
              <a:t> </a:t>
            </a:r>
          </a:p>
          <a:p>
            <a:endParaRPr lang="nl-NL" sz="2800" dirty="0"/>
          </a:p>
          <a:p>
            <a:r>
              <a:rPr lang="nl-NL" sz="2800" dirty="0"/>
              <a:t>JMOD files.</a:t>
            </a:r>
          </a:p>
          <a:p>
            <a:endParaRPr lang="nl-NL" sz="2800" dirty="0"/>
          </a:p>
          <a:p>
            <a:r>
              <a:rPr lang="nl-NL" sz="2800" dirty="0"/>
              <a:t>A JMOD file </a:t>
            </a:r>
            <a:r>
              <a:rPr lang="nl-NL" sz="2800" dirty="0" err="1"/>
              <a:t>you</a:t>
            </a:r>
            <a:r>
              <a:rPr lang="nl-NL" sz="2800" dirty="0"/>
              <a:t> </a:t>
            </a:r>
            <a:r>
              <a:rPr lang="nl-NL" sz="2800" dirty="0" err="1"/>
              <a:t>can</a:t>
            </a:r>
            <a:r>
              <a:rPr lang="nl-NL" sz="2800" dirty="0"/>
              <a:t> </a:t>
            </a:r>
            <a:r>
              <a:rPr lang="nl-NL" sz="2800" dirty="0" err="1"/>
              <a:t>use</a:t>
            </a:r>
            <a:r>
              <a:rPr lang="nl-NL" sz="2800" dirty="0"/>
              <a:t> </a:t>
            </a:r>
            <a:r>
              <a:rPr lang="nl-NL" sz="2800" dirty="0" err="1"/>
              <a:t>to</a:t>
            </a:r>
            <a:r>
              <a:rPr lang="nl-NL" sz="2800" dirty="0"/>
              <a:t> store </a:t>
            </a:r>
            <a:r>
              <a:rPr lang="nl-NL" sz="2800" dirty="0" err="1"/>
              <a:t>any</a:t>
            </a:r>
            <a:r>
              <a:rPr lang="nl-NL" sz="2800" dirty="0"/>
              <a:t> file </a:t>
            </a:r>
            <a:r>
              <a:rPr lang="nl-NL" sz="2800" dirty="0" err="1"/>
              <a:t>that</a:t>
            </a:r>
            <a:r>
              <a:rPr lang="nl-NL" sz="2800" dirty="0"/>
              <a:t> </a:t>
            </a:r>
            <a:r>
              <a:rPr lang="nl-NL" sz="2800" dirty="0" err="1"/>
              <a:t>can’t</a:t>
            </a:r>
            <a:r>
              <a:rPr lang="nl-NL" sz="2800" dirty="0"/>
              <a:t> </a:t>
            </a:r>
            <a:r>
              <a:rPr lang="nl-NL" sz="2800" dirty="0" err="1"/>
              <a:t>be</a:t>
            </a:r>
            <a:r>
              <a:rPr lang="nl-NL" sz="2800" dirty="0"/>
              <a:t> </a:t>
            </a:r>
            <a:r>
              <a:rPr lang="nl-NL" sz="2800" dirty="0" err="1"/>
              <a:t>stored</a:t>
            </a:r>
            <a:r>
              <a:rPr lang="nl-NL" sz="2800" dirty="0"/>
              <a:t> </a:t>
            </a:r>
            <a:r>
              <a:rPr lang="nl-NL" sz="2800" dirty="0" err="1"/>
              <a:t>inside</a:t>
            </a:r>
            <a:r>
              <a:rPr lang="nl-NL" sz="2800" dirty="0"/>
              <a:t> a JAR file.</a:t>
            </a:r>
          </a:p>
          <a:p>
            <a:endParaRPr lang="nl-NL" sz="2800" dirty="0"/>
          </a:p>
          <a:p>
            <a:r>
              <a:rPr lang="nl-NL" sz="2800" dirty="0" err="1"/>
              <a:t>That’s</a:t>
            </a:r>
            <a:r>
              <a:rPr lang="nl-NL" sz="2800" dirty="0"/>
              <a:t> </a:t>
            </a:r>
            <a:r>
              <a:rPr lang="nl-NL" sz="2800" dirty="0" err="1"/>
              <a:t>it</a:t>
            </a:r>
            <a:r>
              <a:rPr lang="nl-NL" sz="2800" dirty="0"/>
              <a:t> </a:t>
            </a:r>
            <a:r>
              <a:rPr lang="nl-NL" sz="2800" dirty="0" err="1"/>
              <a:t>about</a:t>
            </a:r>
            <a:r>
              <a:rPr lang="nl-NL" sz="2800" dirty="0"/>
              <a:t> JMOD </a:t>
            </a:r>
            <a:r>
              <a:rPr lang="nl-NL" sz="2800" dirty="0" err="1"/>
              <a:t>for</a:t>
            </a:r>
            <a:r>
              <a:rPr lang="nl-NL" sz="2800" dirty="0"/>
              <a:t> </a:t>
            </a:r>
            <a:r>
              <a:rPr lang="nl-NL" sz="2800" dirty="0" err="1"/>
              <a:t>the</a:t>
            </a:r>
            <a:r>
              <a:rPr lang="nl-NL" sz="2800" dirty="0"/>
              <a:t> </a:t>
            </a:r>
            <a:r>
              <a:rPr lang="nl-NL" sz="2800" dirty="0" err="1"/>
              <a:t>exam</a:t>
            </a:r>
            <a:r>
              <a:rPr lang="nl-NL" sz="2800" dirty="0"/>
              <a:t>, </a:t>
            </a:r>
            <a:r>
              <a:rPr lang="nl-NL" sz="2800" b="1" i="1" dirty="0" err="1"/>
              <a:t>memorize</a:t>
            </a:r>
            <a:r>
              <a:rPr lang="nl-NL" sz="2800" dirty="0"/>
              <a:t> </a:t>
            </a:r>
            <a:r>
              <a:rPr lang="nl-NL" sz="2800" dirty="0" err="1"/>
              <a:t>the</a:t>
            </a:r>
            <a:r>
              <a:rPr lang="nl-NL" sz="2800" dirty="0"/>
              <a:t> options/modes.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6554271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1E20421-E6C0-498C-AE7D-42F04816B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88640"/>
            <a:ext cx="11883392" cy="505064"/>
          </a:xfrm>
        </p:spPr>
        <p:txBody>
          <a:bodyPr/>
          <a:lstStyle/>
          <a:p>
            <a:pPr defTabSz="796339">
              <a:spcAft>
                <a:spcPct val="40000"/>
              </a:spcAft>
              <a:buClr>
                <a:schemeClr val="hlink"/>
              </a:buClr>
              <a:buFont typeface="Wingdings 3" pitchFamily="18" charset="2"/>
            </a:pPr>
            <a:r>
              <a:rPr lang="en-GB" sz="2400" dirty="0">
                <a:solidFill>
                  <a:schemeClr val="bg2"/>
                </a:solidFill>
                <a:ea typeface="+mn-ea"/>
                <a:cs typeface="+mn-cs"/>
              </a:rPr>
              <a:t>OCP CH11 Modules</a:t>
            </a:r>
            <a:endParaRPr lang="en-US" sz="2400" dirty="0">
              <a:solidFill>
                <a:schemeClr val="bg2"/>
              </a:solidFill>
              <a:ea typeface="+mn-ea"/>
              <a:cs typeface="+mn-cs"/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6737FBF6-76D9-AD49-84EE-40C518560441}"/>
              </a:ext>
            </a:extLst>
          </p:cNvPr>
          <p:cNvSpPr txBox="1"/>
          <p:nvPr/>
        </p:nvSpPr>
        <p:spPr>
          <a:xfrm>
            <a:off x="1405088" y="1172438"/>
            <a:ext cx="930806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/>
              <a:t>Question</a:t>
            </a:r>
          </a:p>
          <a:p>
            <a:endParaRPr lang="nl-NL" sz="2800" dirty="0"/>
          </a:p>
          <a:p>
            <a:r>
              <a:rPr lang="nl-NL" sz="2800" dirty="0"/>
              <a:t>Will </a:t>
            </a:r>
            <a:r>
              <a:rPr lang="nl-NL" sz="2800" dirty="0" err="1"/>
              <a:t>this</a:t>
            </a:r>
            <a:r>
              <a:rPr lang="nl-NL" sz="2800" dirty="0"/>
              <a:t> </a:t>
            </a:r>
            <a:r>
              <a:rPr lang="nl-NL" sz="2800" dirty="0" err="1"/>
              <a:t>compile</a:t>
            </a:r>
            <a:r>
              <a:rPr lang="nl-NL" sz="2800" dirty="0"/>
              <a:t>?</a:t>
            </a:r>
          </a:p>
        </p:txBody>
      </p:sp>
      <p:sp>
        <p:nvSpPr>
          <p:cNvPr id="3" name="Tekstvak 2">
            <a:extLst>
              <a:ext uri="{FF2B5EF4-FFF2-40B4-BE49-F238E27FC236}">
                <a16:creationId xmlns:a16="http://schemas.microsoft.com/office/drawing/2014/main" id="{27D2BBFB-90E4-084E-B573-11FC6E5BDD05}"/>
              </a:ext>
            </a:extLst>
          </p:cNvPr>
          <p:cNvSpPr txBox="1"/>
          <p:nvPr/>
        </p:nvSpPr>
        <p:spPr>
          <a:xfrm>
            <a:off x="1405089" y="4298050"/>
            <a:ext cx="901043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 err="1"/>
              <a:t>Answer</a:t>
            </a:r>
            <a:endParaRPr lang="nl-NL" sz="2800" dirty="0"/>
          </a:p>
          <a:p>
            <a:endParaRPr lang="nl-NL" sz="2800" dirty="0"/>
          </a:p>
          <a:p>
            <a:r>
              <a:rPr lang="nl-NL" sz="2800" dirty="0"/>
              <a:t>No! Cyclic </a:t>
            </a:r>
            <a:r>
              <a:rPr lang="nl-NL" sz="2800" dirty="0" err="1"/>
              <a:t>dependencies</a:t>
            </a:r>
            <a:r>
              <a:rPr lang="nl-NL" sz="2800" dirty="0"/>
              <a:t> are </a:t>
            </a:r>
            <a:r>
              <a:rPr lang="nl-NL" sz="2800" dirty="0" err="1"/>
              <a:t>not</a:t>
            </a:r>
            <a:r>
              <a:rPr lang="nl-NL" sz="2800" dirty="0"/>
              <a:t> </a:t>
            </a:r>
            <a:r>
              <a:rPr lang="nl-NL" sz="2800" dirty="0" err="1"/>
              <a:t>allowed</a:t>
            </a:r>
            <a:r>
              <a:rPr lang="nl-NL" sz="2800" dirty="0"/>
              <a:t> </a:t>
            </a:r>
            <a:r>
              <a:rPr lang="nl-NL" sz="2800" dirty="0" err="1"/>
              <a:t>between</a:t>
            </a:r>
            <a:r>
              <a:rPr lang="nl-NL" sz="2800" dirty="0"/>
              <a:t> modules</a:t>
            </a: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4E614AA3-D2CC-3B41-A483-63770B9C245C}"/>
              </a:ext>
            </a:extLst>
          </p:cNvPr>
          <p:cNvSpPr txBox="1"/>
          <p:nvPr/>
        </p:nvSpPr>
        <p:spPr>
          <a:xfrm>
            <a:off x="1629030" y="2827575"/>
            <a:ext cx="2908151" cy="1200329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Module </a:t>
            </a:r>
            <a:r>
              <a:rPr lang="nl-NL" dirty="0" err="1">
                <a:solidFill>
                  <a:schemeClr val="bg1"/>
                </a:solidFill>
              </a:rPr>
              <a:t>moduleA</a:t>
            </a:r>
            <a:endParaRPr lang="nl-NL" dirty="0">
              <a:solidFill>
                <a:schemeClr val="bg1"/>
              </a:solidFill>
            </a:endParaRPr>
          </a:p>
          <a:p>
            <a:r>
              <a:rPr lang="nl-NL" dirty="0">
                <a:solidFill>
                  <a:schemeClr val="bg1"/>
                </a:solidFill>
              </a:rPr>
              <a:t>    module-</a:t>
            </a:r>
            <a:r>
              <a:rPr lang="nl-NL" dirty="0" err="1">
                <a:solidFill>
                  <a:schemeClr val="bg1"/>
                </a:solidFill>
              </a:rPr>
              <a:t>info.java</a:t>
            </a:r>
            <a:endParaRPr lang="nl-NL" dirty="0">
              <a:solidFill>
                <a:schemeClr val="bg1"/>
              </a:solidFill>
            </a:endParaRPr>
          </a:p>
          <a:p>
            <a:r>
              <a:rPr lang="nl-NL" dirty="0">
                <a:solidFill>
                  <a:schemeClr val="bg1"/>
                </a:solidFill>
              </a:rPr>
              <a:t>        exports </a:t>
            </a:r>
            <a:r>
              <a:rPr lang="nl-NL" dirty="0" err="1">
                <a:solidFill>
                  <a:schemeClr val="bg1"/>
                </a:solidFill>
              </a:rPr>
              <a:t>package.a</a:t>
            </a:r>
            <a:endParaRPr lang="nl-NL" dirty="0">
              <a:solidFill>
                <a:schemeClr val="bg1"/>
              </a:solidFill>
            </a:endParaRPr>
          </a:p>
          <a:p>
            <a:r>
              <a:rPr lang="nl-NL" dirty="0">
                <a:solidFill>
                  <a:schemeClr val="bg1"/>
                </a:solidFill>
              </a:rPr>
              <a:t>        </a:t>
            </a:r>
            <a:r>
              <a:rPr lang="nl-NL" dirty="0" err="1">
                <a:solidFill>
                  <a:schemeClr val="bg1"/>
                </a:solidFill>
              </a:rPr>
              <a:t>requires</a:t>
            </a:r>
            <a:r>
              <a:rPr lang="nl-NL" dirty="0">
                <a:solidFill>
                  <a:schemeClr val="bg1"/>
                </a:solidFill>
              </a:rPr>
              <a:t> </a:t>
            </a:r>
            <a:r>
              <a:rPr lang="nl-NL" dirty="0" err="1">
                <a:solidFill>
                  <a:schemeClr val="bg1"/>
                </a:solidFill>
              </a:rPr>
              <a:t>moduleB</a:t>
            </a:r>
            <a:endParaRPr lang="nl-NL" dirty="0">
              <a:solidFill>
                <a:schemeClr val="bg1"/>
              </a:solidFill>
            </a:endParaRPr>
          </a:p>
        </p:txBody>
      </p:sp>
      <p:cxnSp>
        <p:nvCxnSpPr>
          <p:cNvPr id="8" name="Rechte verbindingslijn met pijl 7">
            <a:extLst>
              <a:ext uri="{FF2B5EF4-FFF2-40B4-BE49-F238E27FC236}">
                <a16:creationId xmlns:a16="http://schemas.microsoft.com/office/drawing/2014/main" id="{6ACE8C6F-C2CB-A34A-B308-3DA77D04B9A7}"/>
              </a:ext>
            </a:extLst>
          </p:cNvPr>
          <p:cNvCxnSpPr>
            <a:cxnSpLocks/>
          </p:cNvCxnSpPr>
          <p:nvPr/>
        </p:nvCxnSpPr>
        <p:spPr bwMode="auto">
          <a:xfrm flipH="1">
            <a:off x="4537181" y="3315920"/>
            <a:ext cx="1558819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" name="Tekstvak 8">
            <a:extLst>
              <a:ext uri="{FF2B5EF4-FFF2-40B4-BE49-F238E27FC236}">
                <a16:creationId xmlns:a16="http://schemas.microsoft.com/office/drawing/2014/main" id="{1436D903-4028-2B4F-874E-C0374F9DAF02}"/>
              </a:ext>
            </a:extLst>
          </p:cNvPr>
          <p:cNvSpPr txBox="1"/>
          <p:nvPr/>
        </p:nvSpPr>
        <p:spPr>
          <a:xfrm>
            <a:off x="6096000" y="2827576"/>
            <a:ext cx="2908151" cy="1200329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Module </a:t>
            </a:r>
            <a:r>
              <a:rPr lang="nl-NL" dirty="0" err="1">
                <a:solidFill>
                  <a:schemeClr val="bg1"/>
                </a:solidFill>
              </a:rPr>
              <a:t>moduleB</a:t>
            </a:r>
            <a:endParaRPr lang="nl-NL" dirty="0">
              <a:solidFill>
                <a:schemeClr val="bg1"/>
              </a:solidFill>
            </a:endParaRPr>
          </a:p>
          <a:p>
            <a:r>
              <a:rPr lang="nl-NL" dirty="0">
                <a:solidFill>
                  <a:schemeClr val="bg1"/>
                </a:solidFill>
              </a:rPr>
              <a:t>    module-</a:t>
            </a:r>
            <a:r>
              <a:rPr lang="nl-NL" dirty="0" err="1">
                <a:solidFill>
                  <a:schemeClr val="bg1"/>
                </a:solidFill>
              </a:rPr>
              <a:t>info.java</a:t>
            </a:r>
            <a:endParaRPr lang="nl-NL" dirty="0">
              <a:solidFill>
                <a:schemeClr val="bg1"/>
              </a:solidFill>
            </a:endParaRPr>
          </a:p>
          <a:p>
            <a:r>
              <a:rPr lang="nl-NL" dirty="0">
                <a:solidFill>
                  <a:schemeClr val="bg1"/>
                </a:solidFill>
              </a:rPr>
              <a:t>        exports </a:t>
            </a:r>
            <a:r>
              <a:rPr lang="nl-NL" dirty="0" err="1">
                <a:solidFill>
                  <a:schemeClr val="bg1"/>
                </a:solidFill>
              </a:rPr>
              <a:t>package.b</a:t>
            </a:r>
            <a:endParaRPr lang="nl-NL" dirty="0">
              <a:solidFill>
                <a:schemeClr val="bg1"/>
              </a:solidFill>
            </a:endParaRPr>
          </a:p>
          <a:p>
            <a:r>
              <a:rPr lang="nl-NL" dirty="0">
                <a:solidFill>
                  <a:schemeClr val="bg1"/>
                </a:solidFill>
              </a:rPr>
              <a:t>        </a:t>
            </a:r>
            <a:r>
              <a:rPr lang="nl-NL" dirty="0" err="1">
                <a:solidFill>
                  <a:schemeClr val="bg1"/>
                </a:solidFill>
              </a:rPr>
              <a:t>requires</a:t>
            </a:r>
            <a:r>
              <a:rPr lang="nl-NL" dirty="0">
                <a:solidFill>
                  <a:schemeClr val="bg1"/>
                </a:solidFill>
              </a:rPr>
              <a:t> </a:t>
            </a:r>
            <a:r>
              <a:rPr lang="nl-NL" dirty="0" err="1">
                <a:solidFill>
                  <a:schemeClr val="bg1"/>
                </a:solidFill>
              </a:rPr>
              <a:t>moduleA</a:t>
            </a:r>
            <a:endParaRPr lang="nl-NL" dirty="0">
              <a:solidFill>
                <a:schemeClr val="bg1"/>
              </a:solidFill>
            </a:endParaRPr>
          </a:p>
        </p:txBody>
      </p:sp>
      <p:cxnSp>
        <p:nvCxnSpPr>
          <p:cNvPr id="10" name="Rechte verbindingslijn met pijl 9">
            <a:extLst>
              <a:ext uri="{FF2B5EF4-FFF2-40B4-BE49-F238E27FC236}">
                <a16:creationId xmlns:a16="http://schemas.microsoft.com/office/drawing/2014/main" id="{58E0DA54-252C-B341-8F10-8B739C82C031}"/>
              </a:ext>
            </a:extLst>
          </p:cNvPr>
          <p:cNvCxnSpPr>
            <a:cxnSpLocks/>
          </p:cNvCxnSpPr>
          <p:nvPr/>
        </p:nvCxnSpPr>
        <p:spPr bwMode="auto">
          <a:xfrm>
            <a:off x="4470894" y="3651202"/>
            <a:ext cx="1625106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303867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1E20421-E6C0-498C-AE7D-42F04816B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88640"/>
            <a:ext cx="11883392" cy="505064"/>
          </a:xfrm>
        </p:spPr>
        <p:txBody>
          <a:bodyPr/>
          <a:lstStyle/>
          <a:p>
            <a:pPr defTabSz="796339">
              <a:spcAft>
                <a:spcPct val="40000"/>
              </a:spcAft>
              <a:buClr>
                <a:schemeClr val="hlink"/>
              </a:buClr>
              <a:buFont typeface="Wingdings 3" pitchFamily="18" charset="2"/>
            </a:pPr>
            <a:r>
              <a:rPr lang="en-GB" sz="2400" dirty="0">
                <a:solidFill>
                  <a:schemeClr val="bg2"/>
                </a:solidFill>
                <a:ea typeface="+mn-ea"/>
                <a:cs typeface="+mn-cs"/>
              </a:rPr>
              <a:t>OCP CH11 Modules</a:t>
            </a:r>
            <a:endParaRPr lang="en-US" sz="2400" dirty="0">
              <a:solidFill>
                <a:schemeClr val="bg2"/>
              </a:solidFill>
              <a:ea typeface="+mn-ea"/>
              <a:cs typeface="+mn-cs"/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6737FBF6-76D9-AD49-84EE-40C518560441}"/>
              </a:ext>
            </a:extLst>
          </p:cNvPr>
          <p:cNvSpPr txBox="1"/>
          <p:nvPr/>
        </p:nvSpPr>
        <p:spPr>
          <a:xfrm>
            <a:off x="556003" y="1237753"/>
            <a:ext cx="10612740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/>
              <a:t>Question</a:t>
            </a:r>
          </a:p>
          <a:p>
            <a:endParaRPr lang="nl-NL" dirty="0"/>
          </a:p>
          <a:p>
            <a:r>
              <a:rPr lang="nl-NL" dirty="0" err="1"/>
              <a:t>Which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following</a:t>
            </a:r>
            <a:r>
              <a:rPr lang="nl-NL" dirty="0"/>
              <a:t> are </a:t>
            </a:r>
            <a:r>
              <a:rPr lang="nl-NL" dirty="0" err="1"/>
              <a:t>legal</a:t>
            </a:r>
            <a:r>
              <a:rPr lang="nl-NL" dirty="0"/>
              <a:t> </a:t>
            </a:r>
            <a:r>
              <a:rPr lang="nl-NL" dirty="0" err="1"/>
              <a:t>commands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run a </a:t>
            </a:r>
            <a:r>
              <a:rPr lang="nl-NL" dirty="0" err="1"/>
              <a:t>modular</a:t>
            </a:r>
            <a:r>
              <a:rPr lang="nl-NL" dirty="0"/>
              <a:t> program?</a:t>
            </a:r>
          </a:p>
          <a:p>
            <a:endParaRPr lang="nl-NL" dirty="0"/>
          </a:p>
          <a:p>
            <a:pPr fontAlgn="base"/>
            <a:r>
              <a:rPr lang="nl-NL" dirty="0"/>
              <a:t>1. </a:t>
            </a:r>
            <a:r>
              <a:rPr lang="nl-NL" dirty="0" err="1"/>
              <a:t>java</a:t>
            </a:r>
            <a:r>
              <a:rPr lang="nl-NL" dirty="0"/>
              <a:t> -p x -m x/x			2. </a:t>
            </a:r>
            <a:r>
              <a:rPr lang="nl-NL" dirty="0" err="1"/>
              <a:t>java</a:t>
            </a:r>
            <a:r>
              <a:rPr lang="nl-NL" dirty="0"/>
              <a:t> -p x-x -m x/x	3. </a:t>
            </a:r>
            <a:r>
              <a:rPr lang="nl-NL" dirty="0" err="1"/>
              <a:t>java</a:t>
            </a:r>
            <a:r>
              <a:rPr lang="nl-NL" dirty="0"/>
              <a:t> -p x -m x-x/x</a:t>
            </a:r>
          </a:p>
          <a:p>
            <a:pPr marL="342900" indent="-342900" fontAlgn="base">
              <a:buAutoNum type="arabicPeriod"/>
            </a:pPr>
            <a:endParaRPr lang="nl-NL" dirty="0"/>
          </a:p>
          <a:p>
            <a:pPr fontAlgn="base"/>
            <a:r>
              <a:rPr lang="nl-NL" dirty="0"/>
              <a:t>4. </a:t>
            </a:r>
            <a:r>
              <a:rPr lang="nl-NL" dirty="0" err="1"/>
              <a:t>java</a:t>
            </a:r>
            <a:r>
              <a:rPr lang="nl-NL" dirty="0"/>
              <a:t> -p x -m x/x-x		5. </a:t>
            </a:r>
            <a:r>
              <a:rPr lang="nl-NL" dirty="0" err="1"/>
              <a:t>java</a:t>
            </a:r>
            <a:r>
              <a:rPr lang="nl-NL" dirty="0"/>
              <a:t> -p x -m </a:t>
            </a:r>
            <a:r>
              <a:rPr lang="nl-NL" dirty="0" err="1"/>
              <a:t>x.x</a:t>
            </a:r>
            <a:r>
              <a:rPr lang="nl-NL" dirty="0"/>
              <a:t>		6. </a:t>
            </a:r>
            <a:r>
              <a:rPr lang="nl-NL" dirty="0" err="1"/>
              <a:t>java</a:t>
            </a:r>
            <a:r>
              <a:rPr lang="nl-NL" dirty="0"/>
              <a:t> -p </a:t>
            </a:r>
            <a:r>
              <a:rPr lang="nl-NL" dirty="0" err="1"/>
              <a:t>x.x</a:t>
            </a:r>
            <a:r>
              <a:rPr lang="nl-NL" dirty="0"/>
              <a:t> -m </a:t>
            </a:r>
            <a:r>
              <a:rPr lang="nl-NL" dirty="0" err="1"/>
              <a:t>x.x</a:t>
            </a:r>
            <a:r>
              <a:rPr lang="nl-NL" dirty="0"/>
              <a:t>	</a:t>
            </a:r>
          </a:p>
          <a:p>
            <a:pPr fontAlgn="base"/>
            <a:endParaRPr lang="nl-NL" dirty="0"/>
          </a:p>
          <a:p>
            <a:pPr fontAlgn="base"/>
            <a:r>
              <a:rPr lang="nl-NL" dirty="0"/>
              <a:t>7. None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above</a:t>
            </a:r>
            <a:endParaRPr lang="nl-NL" dirty="0"/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D017D920-1351-1B42-99FA-D48B881052F2}"/>
              </a:ext>
            </a:extLst>
          </p:cNvPr>
          <p:cNvSpPr txBox="1"/>
          <p:nvPr/>
        </p:nvSpPr>
        <p:spPr>
          <a:xfrm>
            <a:off x="556003" y="4369352"/>
            <a:ext cx="90104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 err="1"/>
              <a:t>Answers</a:t>
            </a:r>
            <a:r>
              <a:rPr lang="nl-NL" sz="2800" dirty="0"/>
              <a:t>: 1, 2</a:t>
            </a:r>
          </a:p>
        </p:txBody>
      </p:sp>
    </p:spTree>
    <p:extLst>
      <p:ext uri="{BB962C8B-B14F-4D97-AF65-F5344CB8AC3E}">
        <p14:creationId xmlns:p14="http://schemas.microsoft.com/office/powerpoint/2010/main" val="3647515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1E20421-E6C0-498C-AE7D-42F04816B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88640"/>
            <a:ext cx="11883392" cy="505064"/>
          </a:xfrm>
        </p:spPr>
        <p:txBody>
          <a:bodyPr/>
          <a:lstStyle/>
          <a:p>
            <a:pPr defTabSz="796339">
              <a:spcAft>
                <a:spcPct val="40000"/>
              </a:spcAft>
              <a:buClr>
                <a:schemeClr val="hlink"/>
              </a:buClr>
              <a:buFont typeface="Wingdings 3" pitchFamily="18" charset="2"/>
            </a:pPr>
            <a:r>
              <a:rPr lang="en-GB" sz="2400" dirty="0">
                <a:solidFill>
                  <a:schemeClr val="bg2"/>
                </a:solidFill>
                <a:ea typeface="+mn-ea"/>
                <a:cs typeface="+mn-cs"/>
              </a:rPr>
              <a:t>OCP CH11 Modules</a:t>
            </a:r>
            <a:endParaRPr lang="en-US" sz="2400" dirty="0">
              <a:solidFill>
                <a:schemeClr val="bg2"/>
              </a:solidFill>
              <a:ea typeface="+mn-ea"/>
              <a:cs typeface="+mn-cs"/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6737FBF6-76D9-AD49-84EE-40C518560441}"/>
              </a:ext>
            </a:extLst>
          </p:cNvPr>
          <p:cNvSpPr txBox="1"/>
          <p:nvPr/>
        </p:nvSpPr>
        <p:spPr>
          <a:xfrm>
            <a:off x="556003" y="1237753"/>
            <a:ext cx="10612740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/>
              <a:t>Question</a:t>
            </a:r>
          </a:p>
          <a:p>
            <a:endParaRPr lang="nl-NL" dirty="0"/>
          </a:p>
          <a:p>
            <a:r>
              <a:rPr lang="nl-NL" dirty="0" err="1"/>
              <a:t>Which</a:t>
            </a:r>
            <a:r>
              <a:rPr lang="nl-NL" dirty="0"/>
              <a:t> </a:t>
            </a:r>
            <a:r>
              <a:rPr lang="nl-NL" dirty="0" err="1"/>
              <a:t>would</a:t>
            </a:r>
            <a:r>
              <a:rPr lang="nl-NL" dirty="0"/>
              <a:t> </a:t>
            </a:r>
            <a:r>
              <a:rPr lang="nl-NL" dirty="0" err="1"/>
              <a:t>you</a:t>
            </a:r>
            <a:r>
              <a:rPr lang="nl-NL" dirty="0"/>
              <a:t> </a:t>
            </a:r>
            <a:r>
              <a:rPr lang="nl-NL" dirty="0" err="1"/>
              <a:t>expect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see</a:t>
            </a:r>
            <a:r>
              <a:rPr lang="nl-NL" dirty="0"/>
              <a:t> </a:t>
            </a:r>
            <a:r>
              <a:rPr lang="nl-NL" dirty="0" err="1"/>
              <a:t>when</a:t>
            </a:r>
            <a:r>
              <a:rPr lang="nl-NL" dirty="0"/>
              <a:t> </a:t>
            </a:r>
            <a:r>
              <a:rPr lang="nl-NL" dirty="0" err="1"/>
              <a:t>describing</a:t>
            </a:r>
            <a:r>
              <a:rPr lang="nl-NL" dirty="0"/>
              <a:t> </a:t>
            </a:r>
            <a:r>
              <a:rPr lang="nl-NL" dirty="0" err="1"/>
              <a:t>any</a:t>
            </a:r>
            <a:r>
              <a:rPr lang="nl-NL" dirty="0"/>
              <a:t> module?</a:t>
            </a:r>
          </a:p>
          <a:p>
            <a:endParaRPr lang="nl-NL" dirty="0"/>
          </a:p>
          <a:p>
            <a:pPr fontAlgn="base"/>
            <a:r>
              <a:rPr lang="nl-NL" dirty="0"/>
              <a:t>1. </a:t>
            </a:r>
            <a:r>
              <a:rPr lang="nl-NL" dirty="0" err="1"/>
              <a:t>requires</a:t>
            </a:r>
            <a:r>
              <a:rPr lang="nl-NL" dirty="0"/>
              <a:t> </a:t>
            </a:r>
            <a:r>
              <a:rPr lang="nl-NL" dirty="0" err="1"/>
              <a:t>java.base</a:t>
            </a:r>
            <a:r>
              <a:rPr lang="nl-NL" dirty="0"/>
              <a:t> </a:t>
            </a:r>
            <a:r>
              <a:rPr lang="nl-NL" dirty="0" err="1"/>
              <a:t>mandated</a:t>
            </a:r>
            <a:endParaRPr lang="nl-NL" dirty="0"/>
          </a:p>
          <a:p>
            <a:pPr fontAlgn="base"/>
            <a:r>
              <a:rPr lang="nl-NL" dirty="0"/>
              <a:t>2. </a:t>
            </a:r>
            <a:r>
              <a:rPr lang="nl-NL" dirty="0" err="1"/>
              <a:t>requires</a:t>
            </a:r>
            <a:r>
              <a:rPr lang="nl-NL" dirty="0"/>
              <a:t> </a:t>
            </a:r>
            <a:r>
              <a:rPr lang="nl-NL" dirty="0" err="1"/>
              <a:t>java.core</a:t>
            </a:r>
            <a:r>
              <a:rPr lang="nl-NL" dirty="0"/>
              <a:t> </a:t>
            </a:r>
            <a:r>
              <a:rPr lang="nl-NL" dirty="0" err="1"/>
              <a:t>mandated</a:t>
            </a:r>
            <a:endParaRPr lang="nl-NL" dirty="0"/>
          </a:p>
          <a:p>
            <a:pPr fontAlgn="base"/>
            <a:r>
              <a:rPr lang="nl-NL" dirty="0"/>
              <a:t>3. </a:t>
            </a:r>
            <a:r>
              <a:rPr lang="nl-NL" dirty="0" err="1"/>
              <a:t>requires</a:t>
            </a:r>
            <a:r>
              <a:rPr lang="nl-NL" dirty="0"/>
              <a:t> </a:t>
            </a:r>
            <a:r>
              <a:rPr lang="nl-NL" dirty="0" err="1"/>
              <a:t>java.lang</a:t>
            </a:r>
            <a:r>
              <a:rPr lang="nl-NL" dirty="0"/>
              <a:t> </a:t>
            </a:r>
            <a:r>
              <a:rPr lang="nl-NL" dirty="0" err="1"/>
              <a:t>mandated</a:t>
            </a:r>
            <a:endParaRPr lang="nl-NL" dirty="0"/>
          </a:p>
          <a:p>
            <a:pPr fontAlgn="base"/>
            <a:r>
              <a:rPr lang="nl-NL" dirty="0"/>
              <a:t>4. </a:t>
            </a:r>
            <a:r>
              <a:rPr lang="nl-NL" dirty="0" err="1"/>
              <a:t>requires</a:t>
            </a:r>
            <a:r>
              <a:rPr lang="nl-NL" dirty="0"/>
              <a:t> </a:t>
            </a:r>
            <a:r>
              <a:rPr lang="nl-NL" dirty="0" err="1"/>
              <a:t>mandated</a:t>
            </a:r>
            <a:r>
              <a:rPr lang="nl-NL" dirty="0"/>
              <a:t> </a:t>
            </a:r>
            <a:r>
              <a:rPr lang="nl-NL" dirty="0" err="1"/>
              <a:t>java.base</a:t>
            </a:r>
            <a:endParaRPr lang="nl-NL" dirty="0"/>
          </a:p>
          <a:p>
            <a:pPr fontAlgn="base"/>
            <a:r>
              <a:rPr lang="nl-NL" dirty="0"/>
              <a:t>5. </a:t>
            </a:r>
            <a:r>
              <a:rPr lang="nl-NL" dirty="0" err="1"/>
              <a:t>requires</a:t>
            </a:r>
            <a:r>
              <a:rPr lang="nl-NL" dirty="0"/>
              <a:t> </a:t>
            </a:r>
            <a:r>
              <a:rPr lang="nl-NL" dirty="0" err="1"/>
              <a:t>mandated</a:t>
            </a:r>
            <a:r>
              <a:rPr lang="nl-NL" dirty="0"/>
              <a:t> </a:t>
            </a:r>
            <a:r>
              <a:rPr lang="nl-NL" dirty="0" err="1"/>
              <a:t>java.core</a:t>
            </a:r>
            <a:endParaRPr lang="nl-NL" dirty="0"/>
          </a:p>
          <a:p>
            <a:pPr fontAlgn="base"/>
            <a:r>
              <a:rPr lang="nl-NL" dirty="0"/>
              <a:t>6. </a:t>
            </a:r>
            <a:r>
              <a:rPr lang="nl-NL" dirty="0" err="1"/>
              <a:t>requires</a:t>
            </a:r>
            <a:r>
              <a:rPr lang="nl-NL" dirty="0"/>
              <a:t> </a:t>
            </a:r>
            <a:r>
              <a:rPr lang="nl-NL" dirty="0" err="1"/>
              <a:t>mandated</a:t>
            </a:r>
            <a:r>
              <a:rPr lang="nl-NL" dirty="0"/>
              <a:t> </a:t>
            </a:r>
            <a:r>
              <a:rPr lang="nl-NL" dirty="0" err="1"/>
              <a:t>java.lang</a:t>
            </a:r>
            <a:endParaRPr lang="nl-NL" dirty="0"/>
          </a:p>
          <a:p>
            <a:pPr fontAlgn="base"/>
            <a:r>
              <a:rPr lang="nl-NL" dirty="0"/>
              <a:t>7. None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above</a:t>
            </a:r>
            <a:endParaRPr lang="nl-NL" dirty="0"/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D017D920-1351-1B42-99FA-D48B881052F2}"/>
              </a:ext>
            </a:extLst>
          </p:cNvPr>
          <p:cNvSpPr txBox="1"/>
          <p:nvPr/>
        </p:nvSpPr>
        <p:spPr>
          <a:xfrm>
            <a:off x="556003" y="4936280"/>
            <a:ext cx="90104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 err="1"/>
              <a:t>Answers</a:t>
            </a:r>
            <a:r>
              <a:rPr lang="nl-NL" sz="2800" dirty="0"/>
              <a:t>: 1</a:t>
            </a:r>
          </a:p>
        </p:txBody>
      </p:sp>
    </p:spTree>
    <p:extLst>
      <p:ext uri="{BB962C8B-B14F-4D97-AF65-F5344CB8AC3E}">
        <p14:creationId xmlns:p14="http://schemas.microsoft.com/office/powerpoint/2010/main" val="1697685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1E20421-E6C0-498C-AE7D-42F04816B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88640"/>
            <a:ext cx="11883392" cy="505064"/>
          </a:xfrm>
        </p:spPr>
        <p:txBody>
          <a:bodyPr/>
          <a:lstStyle/>
          <a:p>
            <a:pPr defTabSz="796339">
              <a:spcAft>
                <a:spcPct val="40000"/>
              </a:spcAft>
              <a:buClr>
                <a:schemeClr val="hlink"/>
              </a:buClr>
              <a:buFont typeface="Wingdings 3" pitchFamily="18" charset="2"/>
            </a:pPr>
            <a:r>
              <a:rPr lang="en-GB" sz="2400" dirty="0">
                <a:solidFill>
                  <a:schemeClr val="bg2"/>
                </a:solidFill>
                <a:ea typeface="+mn-ea"/>
                <a:cs typeface="+mn-cs"/>
              </a:rPr>
              <a:t>OCP CH11 Modules</a:t>
            </a:r>
            <a:endParaRPr lang="en-US" sz="2400" dirty="0">
              <a:solidFill>
                <a:schemeClr val="bg2"/>
              </a:solidFill>
              <a:ea typeface="+mn-ea"/>
              <a:cs typeface="+mn-cs"/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6737FBF6-76D9-AD49-84EE-40C518560441}"/>
              </a:ext>
            </a:extLst>
          </p:cNvPr>
          <p:cNvSpPr txBox="1"/>
          <p:nvPr/>
        </p:nvSpPr>
        <p:spPr>
          <a:xfrm>
            <a:off x="556003" y="1237753"/>
            <a:ext cx="10612740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/>
              <a:t>Question</a:t>
            </a:r>
          </a:p>
          <a:p>
            <a:endParaRPr lang="nl-NL" dirty="0"/>
          </a:p>
          <a:p>
            <a:r>
              <a:rPr lang="nl-NL" dirty="0" err="1"/>
              <a:t>Which</a:t>
            </a:r>
            <a:r>
              <a:rPr lang="nl-NL" dirty="0"/>
              <a:t> are </a:t>
            </a:r>
            <a:r>
              <a:rPr lang="nl-NL" dirty="0" err="1"/>
              <a:t>valid</a:t>
            </a:r>
            <a:r>
              <a:rPr lang="nl-NL" dirty="0"/>
              <a:t> calls </a:t>
            </a:r>
            <a:r>
              <a:rPr lang="nl-NL" dirty="0" err="1"/>
              <a:t>to</a:t>
            </a:r>
            <a:r>
              <a:rPr lang="nl-NL" dirty="0"/>
              <a:t> list a summary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dependencies</a:t>
            </a:r>
            <a:r>
              <a:rPr lang="nl-NL" dirty="0"/>
              <a:t>?</a:t>
            </a:r>
          </a:p>
          <a:p>
            <a:endParaRPr lang="nl-NL" dirty="0"/>
          </a:p>
          <a:p>
            <a:r>
              <a:rPr lang="nl-NL" dirty="0"/>
              <a:t>1. </a:t>
            </a:r>
            <a:r>
              <a:rPr lang="nl-NL" dirty="0" err="1"/>
              <a:t>jdeps</a:t>
            </a:r>
            <a:r>
              <a:rPr lang="nl-NL" dirty="0"/>
              <a:t> </a:t>
            </a:r>
            <a:r>
              <a:rPr lang="nl-NL" dirty="0" err="1"/>
              <a:t>flea.jar</a:t>
            </a:r>
            <a:endParaRPr lang="nl-NL" dirty="0"/>
          </a:p>
          <a:p>
            <a:r>
              <a:rPr lang="nl-NL" dirty="0"/>
              <a:t>2. </a:t>
            </a:r>
            <a:r>
              <a:rPr lang="nl-NL" dirty="0" err="1"/>
              <a:t>jdeps</a:t>
            </a:r>
            <a:r>
              <a:rPr lang="nl-NL" dirty="0"/>
              <a:t> -s </a:t>
            </a:r>
            <a:r>
              <a:rPr lang="nl-NL" dirty="0" err="1"/>
              <a:t>flea.jar</a:t>
            </a:r>
            <a:endParaRPr lang="nl-NL" dirty="0"/>
          </a:p>
          <a:p>
            <a:r>
              <a:rPr lang="nl-NL" dirty="0"/>
              <a:t>3. </a:t>
            </a:r>
            <a:r>
              <a:rPr lang="nl-NL" dirty="0" err="1"/>
              <a:t>jdeps</a:t>
            </a:r>
            <a:r>
              <a:rPr lang="nl-NL" dirty="0"/>
              <a:t> -summary </a:t>
            </a:r>
            <a:r>
              <a:rPr lang="nl-NL" dirty="0" err="1"/>
              <a:t>flea.jar</a:t>
            </a:r>
            <a:endParaRPr lang="nl-NL" dirty="0"/>
          </a:p>
          <a:p>
            <a:r>
              <a:rPr lang="nl-NL" dirty="0"/>
              <a:t>4. </a:t>
            </a:r>
            <a:r>
              <a:rPr lang="nl-NL" dirty="0" err="1"/>
              <a:t>jdeps</a:t>
            </a:r>
            <a:r>
              <a:rPr lang="nl-NL" dirty="0"/>
              <a:t> --summary </a:t>
            </a:r>
            <a:r>
              <a:rPr lang="nl-NL" dirty="0" err="1"/>
              <a:t>flea.jar</a:t>
            </a:r>
            <a:endParaRPr lang="nl-NL" dirty="0"/>
          </a:p>
          <a:p>
            <a:r>
              <a:rPr lang="nl-NL" dirty="0"/>
              <a:t>5. none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above</a:t>
            </a:r>
            <a:endParaRPr lang="nl-NL" dirty="0"/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D017D920-1351-1B42-99FA-D48B881052F2}"/>
              </a:ext>
            </a:extLst>
          </p:cNvPr>
          <p:cNvSpPr txBox="1"/>
          <p:nvPr/>
        </p:nvSpPr>
        <p:spPr>
          <a:xfrm>
            <a:off x="556003" y="4936280"/>
            <a:ext cx="90104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 err="1"/>
              <a:t>Answers</a:t>
            </a:r>
            <a:r>
              <a:rPr lang="nl-NL" sz="2800" dirty="0"/>
              <a:t>: 2 </a:t>
            </a:r>
            <a:r>
              <a:rPr lang="nl-NL" sz="2800" dirty="0" err="1"/>
              <a:t>and</a:t>
            </a:r>
            <a:r>
              <a:rPr lang="nl-NL" sz="2800" dirty="0"/>
              <a:t> 3. 1 </a:t>
            </a:r>
            <a:r>
              <a:rPr lang="nl-NL" sz="2800" dirty="0" err="1"/>
              <a:t>will</a:t>
            </a:r>
            <a:r>
              <a:rPr lang="nl-NL" sz="2800" dirty="0"/>
              <a:t> run but </a:t>
            </a:r>
            <a:r>
              <a:rPr lang="nl-NL" sz="2800" dirty="0" err="1"/>
              <a:t>will</a:t>
            </a:r>
            <a:r>
              <a:rPr lang="nl-NL" sz="2800" dirty="0"/>
              <a:t> list details!</a:t>
            </a:r>
          </a:p>
        </p:txBody>
      </p:sp>
    </p:spTree>
    <p:extLst>
      <p:ext uri="{BB962C8B-B14F-4D97-AF65-F5344CB8AC3E}">
        <p14:creationId xmlns:p14="http://schemas.microsoft.com/office/powerpoint/2010/main" val="1570279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1E20421-E6C0-498C-AE7D-42F04816B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88640"/>
            <a:ext cx="11883392" cy="505064"/>
          </a:xfrm>
        </p:spPr>
        <p:txBody>
          <a:bodyPr/>
          <a:lstStyle/>
          <a:p>
            <a:pPr defTabSz="796339">
              <a:spcAft>
                <a:spcPct val="40000"/>
              </a:spcAft>
              <a:buClr>
                <a:schemeClr val="hlink"/>
              </a:buClr>
              <a:buFont typeface="Wingdings 3" pitchFamily="18" charset="2"/>
            </a:pPr>
            <a:r>
              <a:rPr lang="en-GB" sz="2400" dirty="0">
                <a:solidFill>
                  <a:schemeClr val="bg2"/>
                </a:solidFill>
                <a:ea typeface="+mn-ea"/>
                <a:cs typeface="+mn-cs"/>
              </a:rPr>
              <a:t>OCP CH11 Modules</a:t>
            </a:r>
            <a:endParaRPr lang="en-US" sz="2400" dirty="0">
              <a:solidFill>
                <a:schemeClr val="bg2"/>
              </a:solidFill>
              <a:ea typeface="+mn-ea"/>
              <a:cs typeface="+mn-cs"/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6737FBF6-76D9-AD49-84EE-40C518560441}"/>
              </a:ext>
            </a:extLst>
          </p:cNvPr>
          <p:cNvSpPr txBox="1"/>
          <p:nvPr/>
        </p:nvSpPr>
        <p:spPr>
          <a:xfrm>
            <a:off x="1405088" y="1172438"/>
            <a:ext cx="930806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/>
              <a:t>Question</a:t>
            </a:r>
          </a:p>
          <a:p>
            <a:endParaRPr lang="nl-NL" sz="2800" dirty="0"/>
          </a:p>
          <a:p>
            <a:r>
              <a:rPr lang="nl-NL" sz="2800" dirty="0" err="1"/>
              <a:t>Which</a:t>
            </a:r>
            <a:r>
              <a:rPr lang="nl-NL" sz="2800" dirty="0"/>
              <a:t> is </a:t>
            </a:r>
            <a:r>
              <a:rPr lang="nl-NL" sz="2800" dirty="0" err="1"/>
              <a:t>the</a:t>
            </a:r>
            <a:r>
              <a:rPr lang="nl-NL" sz="2800" dirty="0"/>
              <a:t> first line </a:t>
            </a:r>
            <a:r>
              <a:rPr lang="nl-NL" sz="2800" dirty="0" err="1"/>
              <a:t>to</a:t>
            </a:r>
            <a:r>
              <a:rPr lang="nl-NL" sz="2800" dirty="0"/>
              <a:t> </a:t>
            </a:r>
            <a:r>
              <a:rPr lang="nl-NL" sz="2800" dirty="0" err="1"/>
              <a:t>contain</a:t>
            </a:r>
            <a:r>
              <a:rPr lang="nl-NL" sz="2800" dirty="0"/>
              <a:t> a compiler error?</a:t>
            </a:r>
          </a:p>
        </p:txBody>
      </p:sp>
      <p:sp>
        <p:nvSpPr>
          <p:cNvPr id="3" name="Tekstvak 2">
            <a:extLst>
              <a:ext uri="{FF2B5EF4-FFF2-40B4-BE49-F238E27FC236}">
                <a16:creationId xmlns:a16="http://schemas.microsoft.com/office/drawing/2014/main" id="{27D2BBFB-90E4-084E-B573-11FC6E5BDD05}"/>
              </a:ext>
            </a:extLst>
          </p:cNvPr>
          <p:cNvSpPr txBox="1"/>
          <p:nvPr/>
        </p:nvSpPr>
        <p:spPr>
          <a:xfrm>
            <a:off x="1405088" y="4462642"/>
            <a:ext cx="901043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 err="1"/>
              <a:t>Answer</a:t>
            </a:r>
            <a:endParaRPr lang="nl-NL" sz="2800" dirty="0"/>
          </a:p>
          <a:p>
            <a:endParaRPr lang="nl-NL" sz="2800" dirty="0"/>
          </a:p>
          <a:p>
            <a:r>
              <a:rPr lang="nl-NL" sz="2800" dirty="0"/>
              <a:t>Line 5. </a:t>
            </a:r>
            <a:r>
              <a:rPr lang="nl-NL" sz="2800" dirty="0" err="1"/>
              <a:t>You</a:t>
            </a:r>
            <a:r>
              <a:rPr lang="nl-NL" sz="2800" dirty="0"/>
              <a:t> </a:t>
            </a:r>
            <a:r>
              <a:rPr lang="nl-NL" sz="2800" dirty="0" err="1"/>
              <a:t>can’t</a:t>
            </a:r>
            <a:r>
              <a:rPr lang="nl-NL" sz="2800" dirty="0"/>
              <a:t> have </a:t>
            </a:r>
            <a:r>
              <a:rPr lang="nl-NL" sz="2800" dirty="0" err="1"/>
              <a:t>duplicated</a:t>
            </a:r>
            <a:r>
              <a:rPr lang="nl-NL" sz="2800" dirty="0"/>
              <a:t> </a:t>
            </a:r>
            <a:r>
              <a:rPr lang="nl-NL" sz="2800" dirty="0" err="1"/>
              <a:t>dependencies</a:t>
            </a:r>
            <a:r>
              <a:rPr lang="nl-NL" sz="2800" dirty="0"/>
              <a:t>.</a:t>
            </a: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4E614AA3-D2CC-3B41-A483-63770B9C245C}"/>
              </a:ext>
            </a:extLst>
          </p:cNvPr>
          <p:cNvSpPr txBox="1"/>
          <p:nvPr/>
        </p:nvSpPr>
        <p:spPr>
          <a:xfrm>
            <a:off x="2049654" y="2557433"/>
            <a:ext cx="6399402" cy="1754326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  <a:latin typeface="Courier" pitchFamily="2" charset="0"/>
              </a:rPr>
              <a:t> 1: module </a:t>
            </a:r>
            <a:r>
              <a:rPr lang="nl-NL" dirty="0" err="1">
                <a:solidFill>
                  <a:schemeClr val="bg1"/>
                </a:solidFill>
                <a:latin typeface="Courier" pitchFamily="2" charset="0"/>
              </a:rPr>
              <a:t>snake</a:t>
            </a:r>
            <a:r>
              <a:rPr lang="nl-NL" dirty="0">
                <a:solidFill>
                  <a:schemeClr val="bg1"/>
                </a:solidFill>
                <a:latin typeface="Courier" pitchFamily="2" charset="0"/>
              </a:rPr>
              <a:t> {</a:t>
            </a:r>
          </a:p>
          <a:p>
            <a:r>
              <a:rPr lang="nl-NL" dirty="0">
                <a:solidFill>
                  <a:schemeClr val="bg1"/>
                </a:solidFill>
                <a:latin typeface="Courier" pitchFamily="2" charset="0"/>
              </a:rPr>
              <a:t>  2:    exports </a:t>
            </a:r>
            <a:r>
              <a:rPr lang="nl-NL" dirty="0" err="1">
                <a:solidFill>
                  <a:schemeClr val="bg1"/>
                </a:solidFill>
                <a:latin typeface="Courier" pitchFamily="2" charset="0"/>
              </a:rPr>
              <a:t>com.snake.tail</a:t>
            </a:r>
            <a:r>
              <a:rPr lang="nl-NL" dirty="0">
                <a:solidFill>
                  <a:schemeClr val="bg1"/>
                </a:solidFill>
                <a:latin typeface="Courier" pitchFamily="2" charset="0"/>
              </a:rPr>
              <a:t>;</a:t>
            </a:r>
          </a:p>
          <a:p>
            <a:r>
              <a:rPr lang="nl-NL" dirty="0">
                <a:solidFill>
                  <a:schemeClr val="bg1"/>
                </a:solidFill>
                <a:latin typeface="Courier" pitchFamily="2" charset="0"/>
              </a:rPr>
              <a:t>  3:    exports </a:t>
            </a:r>
            <a:r>
              <a:rPr lang="nl-NL" dirty="0" err="1">
                <a:solidFill>
                  <a:schemeClr val="bg1"/>
                </a:solidFill>
                <a:latin typeface="Courier" pitchFamily="2" charset="0"/>
              </a:rPr>
              <a:t>com.snake.fangs</a:t>
            </a:r>
            <a:r>
              <a:rPr lang="nl-NL" dirty="0">
                <a:solidFill>
                  <a:schemeClr val="bg1"/>
                </a:solidFill>
                <a:latin typeface="Courier" pitchFamily="2" charset="0"/>
              </a:rPr>
              <a:t> </a:t>
            </a:r>
            <a:r>
              <a:rPr lang="nl-NL" dirty="0" err="1">
                <a:solidFill>
                  <a:schemeClr val="bg1"/>
                </a:solidFill>
                <a:latin typeface="Courier" pitchFamily="2" charset="0"/>
              </a:rPr>
              <a:t>to</a:t>
            </a:r>
            <a:r>
              <a:rPr lang="nl-NL" dirty="0">
                <a:solidFill>
                  <a:schemeClr val="bg1"/>
                </a:solidFill>
                <a:latin typeface="Courier" pitchFamily="2" charset="0"/>
              </a:rPr>
              <a:t> </a:t>
            </a:r>
            <a:r>
              <a:rPr lang="nl-NL" dirty="0" err="1">
                <a:solidFill>
                  <a:schemeClr val="bg1"/>
                </a:solidFill>
                <a:latin typeface="Courier" pitchFamily="2" charset="0"/>
              </a:rPr>
              <a:t>bird</a:t>
            </a:r>
            <a:r>
              <a:rPr lang="nl-NL" dirty="0">
                <a:solidFill>
                  <a:schemeClr val="bg1"/>
                </a:solidFill>
                <a:latin typeface="Courier" pitchFamily="2" charset="0"/>
              </a:rPr>
              <a:t>;</a:t>
            </a:r>
          </a:p>
          <a:p>
            <a:r>
              <a:rPr lang="nl-NL" dirty="0">
                <a:solidFill>
                  <a:schemeClr val="bg1"/>
                </a:solidFill>
                <a:latin typeface="Courier" pitchFamily="2" charset="0"/>
              </a:rPr>
              <a:t>  4:    </a:t>
            </a:r>
            <a:r>
              <a:rPr lang="nl-NL" dirty="0" err="1">
                <a:solidFill>
                  <a:schemeClr val="bg1"/>
                </a:solidFill>
                <a:latin typeface="Courier" pitchFamily="2" charset="0"/>
              </a:rPr>
              <a:t>requires</a:t>
            </a:r>
            <a:r>
              <a:rPr lang="nl-NL" dirty="0">
                <a:solidFill>
                  <a:schemeClr val="bg1"/>
                </a:solidFill>
                <a:latin typeface="Courier" pitchFamily="2" charset="0"/>
              </a:rPr>
              <a:t> skin;</a:t>
            </a:r>
          </a:p>
          <a:p>
            <a:r>
              <a:rPr lang="nl-NL" dirty="0">
                <a:solidFill>
                  <a:schemeClr val="bg1"/>
                </a:solidFill>
                <a:latin typeface="Courier" pitchFamily="2" charset="0"/>
              </a:rPr>
              <a:t>  5:    </a:t>
            </a:r>
            <a:r>
              <a:rPr lang="nl-NL" dirty="0" err="1">
                <a:solidFill>
                  <a:schemeClr val="bg1"/>
                </a:solidFill>
                <a:latin typeface="Courier" pitchFamily="2" charset="0"/>
              </a:rPr>
              <a:t>requires</a:t>
            </a:r>
            <a:r>
              <a:rPr lang="nl-NL" dirty="0">
                <a:solidFill>
                  <a:schemeClr val="bg1"/>
                </a:solidFill>
                <a:latin typeface="Courier" pitchFamily="2" charset="0"/>
              </a:rPr>
              <a:t> </a:t>
            </a:r>
            <a:r>
              <a:rPr lang="nl-NL" dirty="0" err="1">
                <a:solidFill>
                  <a:schemeClr val="bg1"/>
                </a:solidFill>
                <a:latin typeface="Courier" pitchFamily="2" charset="0"/>
              </a:rPr>
              <a:t>transitive</a:t>
            </a:r>
            <a:r>
              <a:rPr lang="nl-NL" dirty="0">
                <a:solidFill>
                  <a:schemeClr val="bg1"/>
                </a:solidFill>
                <a:latin typeface="Courier" pitchFamily="2" charset="0"/>
              </a:rPr>
              <a:t> skin;</a:t>
            </a:r>
          </a:p>
          <a:p>
            <a:r>
              <a:rPr lang="nl-NL" dirty="0">
                <a:solidFill>
                  <a:schemeClr val="bg1"/>
                </a:solidFill>
                <a:latin typeface="Courier" pitchFamily="2" charset="0"/>
              </a:rPr>
              <a:t>  6: }</a:t>
            </a:r>
          </a:p>
        </p:txBody>
      </p:sp>
    </p:spTree>
    <p:extLst>
      <p:ext uri="{BB962C8B-B14F-4D97-AF65-F5344CB8AC3E}">
        <p14:creationId xmlns:p14="http://schemas.microsoft.com/office/powerpoint/2010/main" val="166400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1E20421-E6C0-498C-AE7D-42F04816B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88640"/>
            <a:ext cx="11883392" cy="505064"/>
          </a:xfrm>
        </p:spPr>
        <p:txBody>
          <a:bodyPr/>
          <a:lstStyle/>
          <a:p>
            <a:pPr defTabSz="796339">
              <a:spcAft>
                <a:spcPct val="40000"/>
              </a:spcAft>
              <a:buClr>
                <a:schemeClr val="hlink"/>
              </a:buClr>
              <a:buFont typeface="Wingdings 3" pitchFamily="18" charset="2"/>
            </a:pPr>
            <a:r>
              <a:rPr lang="en-GB" sz="2400" dirty="0">
                <a:solidFill>
                  <a:schemeClr val="bg2"/>
                </a:solidFill>
                <a:ea typeface="+mn-ea"/>
                <a:cs typeface="+mn-cs"/>
              </a:rPr>
              <a:t>OCP CH11 Modules</a:t>
            </a:r>
            <a:endParaRPr lang="en-US" sz="2400" dirty="0">
              <a:solidFill>
                <a:schemeClr val="bg2"/>
              </a:solidFill>
              <a:ea typeface="+mn-ea"/>
              <a:cs typeface="+mn-cs"/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6737FBF6-76D9-AD49-84EE-40C518560441}"/>
              </a:ext>
            </a:extLst>
          </p:cNvPr>
          <p:cNvSpPr txBox="1"/>
          <p:nvPr/>
        </p:nvSpPr>
        <p:spPr>
          <a:xfrm>
            <a:off x="556003" y="1237753"/>
            <a:ext cx="10612740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/>
              <a:t>Question</a:t>
            </a:r>
          </a:p>
          <a:p>
            <a:endParaRPr lang="nl-NL" dirty="0"/>
          </a:p>
          <a:p>
            <a:r>
              <a:rPr lang="nl-NL" dirty="0" err="1"/>
              <a:t>Which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following</a:t>
            </a:r>
            <a:r>
              <a:rPr lang="nl-NL" dirty="0"/>
              <a:t> </a:t>
            </a:r>
            <a:r>
              <a:rPr lang="nl-NL" dirty="0" err="1"/>
              <a:t>would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a </a:t>
            </a:r>
            <a:r>
              <a:rPr lang="nl-NL" dirty="0" err="1"/>
              <a:t>legal</a:t>
            </a:r>
            <a:r>
              <a:rPr lang="nl-NL" dirty="0"/>
              <a:t> module name?</a:t>
            </a:r>
          </a:p>
          <a:p>
            <a:endParaRPr lang="nl-NL" dirty="0"/>
          </a:p>
          <a:p>
            <a:r>
              <a:rPr lang="nl-NL" dirty="0"/>
              <a:t>1. </a:t>
            </a:r>
            <a:r>
              <a:rPr lang="nl-NL" dirty="0" err="1"/>
              <a:t>com.book</a:t>
            </a:r>
            <a:endParaRPr lang="nl-NL" dirty="0"/>
          </a:p>
          <a:p>
            <a:r>
              <a:rPr lang="nl-NL" dirty="0"/>
              <a:t>2. com-</a:t>
            </a:r>
            <a:r>
              <a:rPr lang="nl-NL" dirty="0" err="1"/>
              <a:t>book</a:t>
            </a:r>
            <a:endParaRPr lang="nl-NL" dirty="0"/>
          </a:p>
          <a:p>
            <a:r>
              <a:rPr lang="nl-NL" dirty="0"/>
              <a:t>3. </a:t>
            </a:r>
            <a:r>
              <a:rPr lang="nl-NL" dirty="0" err="1"/>
              <a:t>com.book</a:t>
            </a:r>
            <a:r>
              <a:rPr lang="nl-NL" dirty="0"/>
              <a:t>$</a:t>
            </a:r>
          </a:p>
          <a:p>
            <a:r>
              <a:rPr lang="nl-NL" dirty="0"/>
              <a:t>4. com-</a:t>
            </a:r>
            <a:r>
              <a:rPr lang="nl-NL" dirty="0" err="1"/>
              <a:t>book</a:t>
            </a:r>
            <a:r>
              <a:rPr lang="nl-NL" dirty="0"/>
              <a:t>$</a:t>
            </a:r>
          </a:p>
          <a:p>
            <a:r>
              <a:rPr lang="nl-NL" dirty="0"/>
              <a:t>5. 4com.book</a:t>
            </a:r>
          </a:p>
          <a:p>
            <a:r>
              <a:rPr lang="nl-NL" dirty="0"/>
              <a:t>6. 4com-book</a:t>
            </a:r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D017D920-1351-1B42-99FA-D48B881052F2}"/>
              </a:ext>
            </a:extLst>
          </p:cNvPr>
          <p:cNvSpPr txBox="1"/>
          <p:nvPr/>
        </p:nvSpPr>
        <p:spPr>
          <a:xfrm>
            <a:off x="556003" y="4936280"/>
            <a:ext cx="90104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 err="1"/>
              <a:t>Answers</a:t>
            </a:r>
            <a:r>
              <a:rPr lang="nl-NL" sz="2800" dirty="0"/>
              <a:t>: 1, 3</a:t>
            </a:r>
          </a:p>
        </p:txBody>
      </p:sp>
    </p:spTree>
    <p:extLst>
      <p:ext uri="{BB962C8B-B14F-4D97-AF65-F5344CB8AC3E}">
        <p14:creationId xmlns:p14="http://schemas.microsoft.com/office/powerpoint/2010/main" val="1224748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1E20421-E6C0-498C-AE7D-42F04816B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88640"/>
            <a:ext cx="11883392" cy="505064"/>
          </a:xfrm>
        </p:spPr>
        <p:txBody>
          <a:bodyPr/>
          <a:lstStyle/>
          <a:p>
            <a:pPr defTabSz="796339">
              <a:spcAft>
                <a:spcPct val="40000"/>
              </a:spcAft>
              <a:buClr>
                <a:schemeClr val="hlink"/>
              </a:buClr>
              <a:buFont typeface="Wingdings 3" pitchFamily="18" charset="2"/>
            </a:pPr>
            <a:r>
              <a:rPr lang="en-GB" sz="2400" dirty="0">
                <a:solidFill>
                  <a:schemeClr val="bg2"/>
                </a:solidFill>
                <a:ea typeface="+mn-ea"/>
                <a:cs typeface="+mn-cs"/>
              </a:rPr>
              <a:t>OCP CH11 Modules</a:t>
            </a:r>
            <a:endParaRPr lang="en-US" sz="2400" dirty="0">
              <a:solidFill>
                <a:schemeClr val="bg2"/>
              </a:solidFill>
              <a:ea typeface="+mn-ea"/>
              <a:cs typeface="+mn-cs"/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6737FBF6-76D9-AD49-84EE-40C518560441}"/>
              </a:ext>
            </a:extLst>
          </p:cNvPr>
          <p:cNvSpPr txBox="1"/>
          <p:nvPr/>
        </p:nvSpPr>
        <p:spPr>
          <a:xfrm>
            <a:off x="556003" y="1237753"/>
            <a:ext cx="10612740" cy="357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/>
              <a:t>Question</a:t>
            </a:r>
          </a:p>
          <a:p>
            <a:endParaRPr lang="nl-NL" dirty="0"/>
          </a:p>
          <a:p>
            <a:r>
              <a:rPr lang="nl-NL" dirty="0" err="1"/>
              <a:t>Which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following</a:t>
            </a:r>
            <a:r>
              <a:rPr lang="nl-NL" dirty="0"/>
              <a:t> are </a:t>
            </a:r>
            <a:r>
              <a:rPr lang="nl-NL" dirty="0" err="1"/>
              <a:t>legal</a:t>
            </a:r>
            <a:r>
              <a:rPr lang="nl-NL" dirty="0"/>
              <a:t> </a:t>
            </a:r>
            <a:r>
              <a:rPr lang="nl-NL" dirty="0" err="1"/>
              <a:t>commands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run a </a:t>
            </a:r>
            <a:r>
              <a:rPr lang="nl-NL" dirty="0" err="1"/>
              <a:t>modular</a:t>
            </a:r>
            <a:r>
              <a:rPr lang="nl-NL" dirty="0"/>
              <a:t> program </a:t>
            </a:r>
            <a:r>
              <a:rPr lang="nl-NL" dirty="0" err="1"/>
              <a:t>where</a:t>
            </a:r>
            <a:r>
              <a:rPr lang="nl-NL" dirty="0"/>
              <a:t> n is </a:t>
            </a:r>
            <a:r>
              <a:rPr lang="nl-NL" dirty="0" err="1"/>
              <a:t>the</a:t>
            </a:r>
            <a:r>
              <a:rPr lang="nl-NL" dirty="0"/>
              <a:t> package name </a:t>
            </a:r>
            <a:r>
              <a:rPr lang="nl-NL" dirty="0" err="1"/>
              <a:t>and</a:t>
            </a:r>
            <a:r>
              <a:rPr lang="nl-NL" dirty="0"/>
              <a:t> c is </a:t>
            </a:r>
            <a:r>
              <a:rPr lang="nl-NL" dirty="0" err="1"/>
              <a:t>the</a:t>
            </a:r>
            <a:r>
              <a:rPr lang="nl-NL" dirty="0"/>
              <a:t> class name?</a:t>
            </a:r>
          </a:p>
          <a:p>
            <a:endParaRPr lang="nl-NL" dirty="0"/>
          </a:p>
          <a:p>
            <a:r>
              <a:rPr lang="nl-NL" dirty="0"/>
              <a:t>1. </a:t>
            </a:r>
            <a:r>
              <a:rPr lang="nl-NL" dirty="0" err="1"/>
              <a:t>java</a:t>
            </a:r>
            <a:r>
              <a:rPr lang="nl-NL" dirty="0"/>
              <a:t> --module-</a:t>
            </a:r>
            <a:r>
              <a:rPr lang="nl-NL" dirty="0" err="1"/>
              <a:t>path</a:t>
            </a:r>
            <a:r>
              <a:rPr lang="nl-NL" dirty="0"/>
              <a:t> x -m </a:t>
            </a:r>
            <a:r>
              <a:rPr lang="nl-NL" dirty="0" err="1"/>
              <a:t>n.c</a:t>
            </a:r>
            <a:endParaRPr lang="nl-NL" dirty="0"/>
          </a:p>
          <a:p>
            <a:r>
              <a:rPr lang="nl-NL" dirty="0"/>
              <a:t>2. </a:t>
            </a:r>
            <a:r>
              <a:rPr lang="nl-NL" dirty="0" err="1"/>
              <a:t>java</a:t>
            </a:r>
            <a:r>
              <a:rPr lang="nl-NL" dirty="0"/>
              <a:t> --module-</a:t>
            </a:r>
            <a:r>
              <a:rPr lang="nl-NL" dirty="0" err="1"/>
              <a:t>path</a:t>
            </a:r>
            <a:r>
              <a:rPr lang="nl-NL" dirty="0"/>
              <a:t> x -p </a:t>
            </a:r>
            <a:r>
              <a:rPr lang="nl-NL" dirty="0" err="1"/>
              <a:t>n.c</a:t>
            </a:r>
            <a:endParaRPr lang="nl-NL" dirty="0"/>
          </a:p>
          <a:p>
            <a:r>
              <a:rPr lang="nl-NL" dirty="0"/>
              <a:t>3. </a:t>
            </a:r>
            <a:r>
              <a:rPr lang="nl-NL" dirty="0" err="1"/>
              <a:t>java</a:t>
            </a:r>
            <a:r>
              <a:rPr lang="nl-NL" dirty="0"/>
              <a:t> --module-</a:t>
            </a:r>
            <a:r>
              <a:rPr lang="nl-NL" dirty="0" err="1"/>
              <a:t>path</a:t>
            </a:r>
            <a:r>
              <a:rPr lang="nl-NL" dirty="0"/>
              <a:t> x -m n/c</a:t>
            </a:r>
          </a:p>
          <a:p>
            <a:r>
              <a:rPr lang="nl-NL" dirty="0"/>
              <a:t>4. </a:t>
            </a:r>
            <a:r>
              <a:rPr lang="nl-NL" dirty="0" err="1"/>
              <a:t>java</a:t>
            </a:r>
            <a:r>
              <a:rPr lang="nl-NL" dirty="0"/>
              <a:t> --module-</a:t>
            </a:r>
            <a:r>
              <a:rPr lang="nl-NL" dirty="0" err="1"/>
              <a:t>path</a:t>
            </a:r>
            <a:r>
              <a:rPr lang="nl-NL" dirty="0"/>
              <a:t> x -p n/c</a:t>
            </a:r>
          </a:p>
          <a:p>
            <a:r>
              <a:rPr lang="nl-NL" dirty="0"/>
              <a:t>5. </a:t>
            </a:r>
            <a:r>
              <a:rPr lang="nl-NL" dirty="0" err="1"/>
              <a:t>java</a:t>
            </a:r>
            <a:r>
              <a:rPr lang="nl-NL" dirty="0"/>
              <a:t> --module-</a:t>
            </a:r>
            <a:r>
              <a:rPr lang="nl-NL" dirty="0" err="1"/>
              <a:t>path</a:t>
            </a:r>
            <a:r>
              <a:rPr lang="nl-NL" dirty="0"/>
              <a:t> x -m n c</a:t>
            </a:r>
          </a:p>
          <a:p>
            <a:r>
              <a:rPr lang="nl-NL" dirty="0"/>
              <a:t>6. </a:t>
            </a:r>
            <a:r>
              <a:rPr lang="nl-NL" dirty="0" err="1"/>
              <a:t>java</a:t>
            </a:r>
            <a:r>
              <a:rPr lang="nl-NL" dirty="0"/>
              <a:t> --module-</a:t>
            </a:r>
            <a:r>
              <a:rPr lang="nl-NL" dirty="0" err="1"/>
              <a:t>path</a:t>
            </a:r>
            <a:r>
              <a:rPr lang="nl-NL" dirty="0"/>
              <a:t> x -p n c</a:t>
            </a:r>
          </a:p>
          <a:p>
            <a:r>
              <a:rPr lang="nl-NL" dirty="0"/>
              <a:t>7. None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above</a:t>
            </a:r>
            <a:endParaRPr lang="nl-NL" dirty="0"/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D017D920-1351-1B42-99FA-D48B881052F2}"/>
              </a:ext>
            </a:extLst>
          </p:cNvPr>
          <p:cNvSpPr txBox="1"/>
          <p:nvPr/>
        </p:nvSpPr>
        <p:spPr>
          <a:xfrm>
            <a:off x="556003" y="5090400"/>
            <a:ext cx="90104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 err="1"/>
              <a:t>Answers</a:t>
            </a:r>
            <a:r>
              <a:rPr lang="nl-NL" sz="2800" dirty="0"/>
              <a:t>: </a:t>
            </a:r>
            <a:r>
              <a:rPr lang="nl-NL" sz="2800" dirty="0" err="1"/>
              <a:t>the</a:t>
            </a:r>
            <a:r>
              <a:rPr lang="nl-NL" sz="2800" dirty="0"/>
              <a:t> </a:t>
            </a:r>
            <a:r>
              <a:rPr lang="nl-NL" sz="2800" dirty="0" err="1"/>
              <a:t>book</a:t>
            </a:r>
            <a:r>
              <a:rPr lang="nl-NL" sz="2800" dirty="0"/>
              <a:t> </a:t>
            </a:r>
            <a:r>
              <a:rPr lang="nl-NL" sz="2800" dirty="0" err="1"/>
              <a:t>says</a:t>
            </a:r>
            <a:r>
              <a:rPr lang="nl-NL" sz="2800" dirty="0"/>
              <a:t> 3… but… is </a:t>
            </a:r>
            <a:r>
              <a:rPr lang="nl-NL" sz="2800" dirty="0" err="1"/>
              <a:t>that</a:t>
            </a:r>
            <a:r>
              <a:rPr lang="nl-NL" sz="2800" dirty="0"/>
              <a:t> correct?</a:t>
            </a:r>
          </a:p>
        </p:txBody>
      </p:sp>
    </p:spTree>
    <p:extLst>
      <p:ext uri="{BB962C8B-B14F-4D97-AF65-F5344CB8AC3E}">
        <p14:creationId xmlns:p14="http://schemas.microsoft.com/office/powerpoint/2010/main" val="2330349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1E20421-E6C0-498C-AE7D-42F04816B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88640"/>
            <a:ext cx="11883392" cy="505064"/>
          </a:xfrm>
        </p:spPr>
        <p:txBody>
          <a:bodyPr/>
          <a:lstStyle/>
          <a:p>
            <a:pPr defTabSz="796339">
              <a:spcAft>
                <a:spcPct val="40000"/>
              </a:spcAft>
              <a:buClr>
                <a:schemeClr val="hlink"/>
              </a:buClr>
              <a:buFont typeface="Wingdings 3" pitchFamily="18" charset="2"/>
            </a:pPr>
            <a:r>
              <a:rPr lang="en-GB" sz="2400" dirty="0">
                <a:solidFill>
                  <a:schemeClr val="bg2"/>
                </a:solidFill>
                <a:ea typeface="+mn-ea"/>
                <a:cs typeface="+mn-cs"/>
              </a:rPr>
              <a:t>OCP CH11 Modules</a:t>
            </a:r>
            <a:endParaRPr lang="en-US" sz="2400" dirty="0">
              <a:solidFill>
                <a:schemeClr val="bg2"/>
              </a:solidFill>
              <a:ea typeface="+mn-ea"/>
              <a:cs typeface="+mn-cs"/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6737FBF6-76D9-AD49-84EE-40C518560441}"/>
              </a:ext>
            </a:extLst>
          </p:cNvPr>
          <p:cNvSpPr txBox="1"/>
          <p:nvPr/>
        </p:nvSpPr>
        <p:spPr>
          <a:xfrm>
            <a:off x="479375" y="1208297"/>
            <a:ext cx="10780295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 err="1"/>
              <a:t>Additional</a:t>
            </a:r>
            <a:r>
              <a:rPr lang="nl-NL" sz="2800" dirty="0"/>
              <a:t> Info</a:t>
            </a:r>
          </a:p>
          <a:p>
            <a:endParaRPr lang="nl-NL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2000" dirty="0" err="1"/>
              <a:t>Example</a:t>
            </a:r>
            <a:r>
              <a:rPr lang="nl-NL" sz="2000" dirty="0"/>
              <a:t> code + </a:t>
            </a:r>
            <a:r>
              <a:rPr lang="nl-NL" sz="2000" dirty="0" err="1"/>
              <a:t>presentation</a:t>
            </a:r>
            <a:r>
              <a:rPr lang="nl-NL" sz="2000" dirty="0"/>
              <a:t> </a:t>
            </a:r>
            <a:r>
              <a:rPr lang="nl-NL" sz="2000" dirty="0" err="1"/>
              <a:t>can</a:t>
            </a:r>
            <a:r>
              <a:rPr lang="nl-NL" sz="2000" dirty="0"/>
              <a:t> </a:t>
            </a:r>
            <a:r>
              <a:rPr lang="nl-NL" sz="2000" dirty="0" err="1"/>
              <a:t>be</a:t>
            </a:r>
            <a:r>
              <a:rPr lang="nl-NL" sz="2000" dirty="0"/>
              <a:t> found in:</a:t>
            </a:r>
          </a:p>
          <a:p>
            <a:endParaRPr lang="nl-NL" sz="2800" dirty="0"/>
          </a:p>
          <a:p>
            <a:r>
              <a:rPr lang="nl-NL" dirty="0">
                <a:latin typeface="Courier" pitchFamily="2" charset="0"/>
                <a:hlinkClick r:id="rId2"/>
              </a:rPr>
              <a:t>https://p-bitbucket.nl.eu.abnamro.com:7999/projects/COESD/repos/java-triangle</a:t>
            </a:r>
            <a:endParaRPr lang="nl-NL" dirty="0">
              <a:latin typeface="Courier" pitchFamily="2" charset="0"/>
            </a:endParaRPr>
          </a:p>
          <a:p>
            <a:endParaRPr lang="nl-NL" dirty="0">
              <a:latin typeface="Courier" pitchFamily="2" charset="0"/>
            </a:endParaRPr>
          </a:p>
          <a:p>
            <a:endParaRPr lang="nl-NL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2000" dirty="0"/>
              <a:t>Read </a:t>
            </a:r>
            <a:r>
              <a:rPr lang="nl-NL" sz="2000" dirty="0" err="1"/>
              <a:t>this</a:t>
            </a:r>
            <a:r>
              <a:rPr lang="nl-NL" sz="2000" dirty="0"/>
              <a:t> </a:t>
            </a:r>
            <a:r>
              <a:rPr lang="nl-NL" sz="2000" dirty="0" err="1"/>
              <a:t>book</a:t>
            </a:r>
            <a:r>
              <a:rPr lang="nl-NL" sz="2000" dirty="0"/>
              <a:t> “Java 9 </a:t>
            </a:r>
            <a:r>
              <a:rPr lang="nl-NL" sz="2000" dirty="0" err="1"/>
              <a:t>Modularity</a:t>
            </a:r>
            <a:r>
              <a:rPr lang="nl-NL" sz="2000" dirty="0"/>
              <a:t>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2000" dirty="0" err="1"/>
              <a:t>Learn</a:t>
            </a:r>
            <a:r>
              <a:rPr lang="nl-NL" sz="2000" dirty="0"/>
              <a:t> </a:t>
            </a:r>
            <a:r>
              <a:rPr lang="nl-NL" sz="2000" dirty="0" err="1"/>
              <a:t>about</a:t>
            </a:r>
            <a:r>
              <a:rPr lang="nl-NL" sz="2000" dirty="0"/>
              <a:t> unit </a:t>
            </a:r>
            <a:r>
              <a:rPr lang="nl-NL" sz="2000" dirty="0" err="1"/>
              <a:t>testing</a:t>
            </a:r>
            <a:r>
              <a:rPr lang="nl-NL" sz="2000" dirty="0"/>
              <a:t> </a:t>
            </a:r>
            <a:r>
              <a:rPr lang="nl-NL" sz="2000" dirty="0" err="1"/>
              <a:t>with</a:t>
            </a:r>
            <a:r>
              <a:rPr lang="nl-NL" sz="2000" dirty="0"/>
              <a:t> Java 9 </a:t>
            </a:r>
            <a:r>
              <a:rPr lang="nl-NL" sz="2000" dirty="0" err="1"/>
              <a:t>modularity</a:t>
            </a:r>
            <a:r>
              <a:rPr lang="nl-NL" sz="2000" dirty="0"/>
              <a:t> (</a:t>
            </a:r>
            <a:r>
              <a:rPr lang="nl-NL" sz="2000" dirty="0" err="1"/>
              <a:t>the</a:t>
            </a:r>
            <a:r>
              <a:rPr lang="nl-NL" sz="2000" dirty="0"/>
              <a:t> </a:t>
            </a:r>
            <a:r>
              <a:rPr lang="nl-NL" sz="2000" dirty="0" err="1"/>
              <a:t>CodeBoosters</a:t>
            </a:r>
            <a:r>
              <a:rPr lang="nl-NL" sz="2000" dirty="0"/>
              <a:t> </a:t>
            </a:r>
            <a:r>
              <a:rPr lang="nl-NL" sz="2000" dirty="0" err="1"/>
              <a:t>will</a:t>
            </a:r>
            <a:r>
              <a:rPr lang="nl-NL" sz="2000" dirty="0"/>
              <a:t> </a:t>
            </a:r>
            <a:r>
              <a:rPr lang="nl-NL" sz="2000" dirty="0" err="1"/>
              <a:t>deliver</a:t>
            </a:r>
            <a:r>
              <a:rPr lang="nl-NL" sz="2000" dirty="0"/>
              <a:t> </a:t>
            </a:r>
            <a:r>
              <a:rPr lang="nl-NL" sz="2000" dirty="0" err="1"/>
              <a:t>an</a:t>
            </a:r>
            <a:r>
              <a:rPr lang="nl-NL" sz="2000" dirty="0"/>
              <a:t> </a:t>
            </a:r>
            <a:r>
              <a:rPr lang="nl-NL" sz="2000" dirty="0" err="1"/>
              <a:t>example</a:t>
            </a:r>
            <a:r>
              <a:rPr lang="nl-NL" sz="2000" dirty="0"/>
              <a:t> project </a:t>
            </a:r>
            <a:r>
              <a:rPr lang="nl-NL" sz="2000" dirty="0" err="1"/>
              <a:t>showing</a:t>
            </a:r>
            <a:r>
              <a:rPr lang="nl-NL" sz="2000" dirty="0"/>
              <a:t> a </a:t>
            </a:r>
            <a:r>
              <a:rPr lang="nl-NL" sz="2000" dirty="0" err="1"/>
              <a:t>how-to</a:t>
            </a:r>
            <a:r>
              <a:rPr lang="nl-NL" sz="20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2000" dirty="0" err="1"/>
              <a:t>Chapter</a:t>
            </a:r>
            <a:r>
              <a:rPr lang="nl-NL" sz="2000" dirty="0"/>
              <a:t> 17 </a:t>
            </a:r>
            <a:r>
              <a:rPr lang="nl-NL" sz="2000" dirty="0" err="1"/>
              <a:t>upcoming</a:t>
            </a:r>
            <a:r>
              <a:rPr lang="nl-NL" sz="2000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8377994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1E20421-E6C0-498C-AE7D-42F04816B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88640"/>
            <a:ext cx="11883392" cy="505064"/>
          </a:xfrm>
        </p:spPr>
        <p:txBody>
          <a:bodyPr/>
          <a:lstStyle/>
          <a:p>
            <a:pPr defTabSz="796339">
              <a:spcAft>
                <a:spcPct val="40000"/>
              </a:spcAft>
              <a:buClr>
                <a:schemeClr val="hlink"/>
              </a:buClr>
              <a:buFont typeface="Wingdings 3" pitchFamily="18" charset="2"/>
            </a:pPr>
            <a:r>
              <a:rPr lang="en-GB" sz="2400" dirty="0">
                <a:solidFill>
                  <a:schemeClr val="bg2"/>
                </a:solidFill>
                <a:ea typeface="+mn-ea"/>
                <a:cs typeface="+mn-cs"/>
              </a:rPr>
              <a:t>OCP CH11 Modules</a:t>
            </a:r>
            <a:endParaRPr lang="en-US" sz="2400" dirty="0">
              <a:solidFill>
                <a:schemeClr val="bg2"/>
              </a:solidFill>
              <a:ea typeface="+mn-ea"/>
              <a:cs typeface="+mn-cs"/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6737FBF6-76D9-AD49-84EE-40C518560441}"/>
              </a:ext>
            </a:extLst>
          </p:cNvPr>
          <p:cNvSpPr txBox="1"/>
          <p:nvPr/>
        </p:nvSpPr>
        <p:spPr>
          <a:xfrm>
            <a:off x="1405089" y="1172438"/>
            <a:ext cx="9010436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/>
              <a:t>Definition of a Java Module</a:t>
            </a:r>
          </a:p>
          <a:p>
            <a:endParaRPr lang="nl-NL" sz="2800" dirty="0"/>
          </a:p>
          <a:p>
            <a:r>
              <a:rPr lang="nl-NL" sz="2800" dirty="0"/>
              <a:t>A </a:t>
            </a:r>
            <a:r>
              <a:rPr lang="nl-NL" sz="2800" dirty="0" err="1"/>
              <a:t>group</a:t>
            </a:r>
            <a:r>
              <a:rPr lang="nl-NL" sz="2800" dirty="0"/>
              <a:t> of </a:t>
            </a:r>
            <a:r>
              <a:rPr lang="nl-NL" sz="2800" dirty="0" err="1"/>
              <a:t>one</a:t>
            </a:r>
            <a:r>
              <a:rPr lang="nl-NL" sz="2800" dirty="0"/>
              <a:t> or more packages </a:t>
            </a:r>
            <a:r>
              <a:rPr lang="nl-NL" sz="2800" dirty="0" err="1"/>
              <a:t>including</a:t>
            </a:r>
            <a:r>
              <a:rPr lang="nl-NL" sz="2800" dirty="0"/>
              <a:t> a module-</a:t>
            </a:r>
            <a:r>
              <a:rPr lang="nl-NL" sz="2800" dirty="0" err="1"/>
              <a:t>info.java</a:t>
            </a:r>
            <a:r>
              <a:rPr lang="nl-NL" sz="2800" dirty="0"/>
              <a:t> file.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NL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C1F9435B-C5F2-6943-9915-1B01B02BBB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500" y="3592682"/>
            <a:ext cx="3175000" cy="191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637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1E20421-E6C0-498C-AE7D-42F04816B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88640"/>
            <a:ext cx="11883392" cy="505064"/>
          </a:xfrm>
        </p:spPr>
        <p:txBody>
          <a:bodyPr/>
          <a:lstStyle/>
          <a:p>
            <a:pPr defTabSz="796339">
              <a:spcAft>
                <a:spcPct val="40000"/>
              </a:spcAft>
              <a:buClr>
                <a:schemeClr val="hlink"/>
              </a:buClr>
              <a:buFont typeface="Wingdings 3" pitchFamily="18" charset="2"/>
            </a:pPr>
            <a:r>
              <a:rPr lang="en-GB" sz="2400" dirty="0">
                <a:solidFill>
                  <a:schemeClr val="bg2"/>
                </a:solidFill>
              </a:rPr>
              <a:t>Java Modules General</a:t>
            </a:r>
            <a:endParaRPr lang="en-US" sz="2400" dirty="0">
              <a:solidFill>
                <a:schemeClr val="bg2"/>
              </a:solidFill>
              <a:ea typeface="+mn-ea"/>
              <a:cs typeface="+mn-cs"/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6737FBF6-76D9-AD49-84EE-40C518560441}"/>
              </a:ext>
            </a:extLst>
          </p:cNvPr>
          <p:cNvSpPr txBox="1"/>
          <p:nvPr/>
        </p:nvSpPr>
        <p:spPr>
          <a:xfrm>
            <a:off x="1405089" y="1172438"/>
            <a:ext cx="9010436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 err="1"/>
              <a:t>Very</a:t>
            </a:r>
            <a:r>
              <a:rPr lang="nl-NL" sz="2800" dirty="0"/>
              <a:t> </a:t>
            </a:r>
            <a:r>
              <a:rPr lang="nl-NL" sz="2800" dirty="0" err="1"/>
              <a:t>interesting</a:t>
            </a:r>
            <a:r>
              <a:rPr lang="nl-NL" sz="2800" dirty="0"/>
              <a:t> </a:t>
            </a:r>
            <a:r>
              <a:rPr lang="nl-NL" sz="2800" dirty="0" err="1"/>
              <a:t>read</a:t>
            </a:r>
            <a:r>
              <a:rPr lang="nl-NL" sz="2800" dirty="0"/>
              <a:t> (</a:t>
            </a:r>
            <a:r>
              <a:rPr lang="nl-NL" sz="2800" dirty="0" err="1"/>
              <a:t>you’ll</a:t>
            </a:r>
            <a:r>
              <a:rPr lang="nl-NL" sz="2800" dirty="0"/>
              <a:t> </a:t>
            </a:r>
            <a:r>
              <a:rPr lang="nl-NL" sz="2800" dirty="0" err="1"/>
              <a:t>learn</a:t>
            </a:r>
            <a:r>
              <a:rPr lang="nl-NL" sz="2800" dirty="0"/>
              <a:t> a lot more </a:t>
            </a:r>
            <a:r>
              <a:rPr lang="nl-NL" sz="2800" dirty="0" err="1"/>
              <a:t>about</a:t>
            </a:r>
            <a:r>
              <a:rPr lang="nl-NL" sz="2800" dirty="0"/>
              <a:t> modules </a:t>
            </a:r>
            <a:r>
              <a:rPr lang="nl-NL" sz="2800" dirty="0" err="1"/>
              <a:t>than</a:t>
            </a:r>
            <a:r>
              <a:rPr lang="nl-NL" sz="2800" dirty="0"/>
              <a:t> </a:t>
            </a:r>
            <a:r>
              <a:rPr lang="nl-NL" sz="2800" dirty="0" err="1"/>
              <a:t>with</a:t>
            </a:r>
            <a:r>
              <a:rPr lang="nl-NL" sz="2800" dirty="0"/>
              <a:t> </a:t>
            </a:r>
            <a:r>
              <a:rPr lang="nl-NL" sz="2800" dirty="0" err="1"/>
              <a:t>this</a:t>
            </a:r>
            <a:r>
              <a:rPr lang="nl-NL" sz="2800" dirty="0"/>
              <a:t> OCP </a:t>
            </a:r>
            <a:r>
              <a:rPr lang="nl-NL" sz="2800" dirty="0" err="1"/>
              <a:t>exam</a:t>
            </a:r>
            <a:r>
              <a:rPr lang="nl-NL" sz="2800" dirty="0"/>
              <a:t>):</a:t>
            </a:r>
          </a:p>
          <a:p>
            <a:endParaRPr lang="nl-NL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2800" dirty="0"/>
              <a:t>Java 9 </a:t>
            </a:r>
            <a:r>
              <a:rPr lang="nl-NL" sz="2800" dirty="0" err="1"/>
              <a:t>Modularity</a:t>
            </a:r>
            <a:r>
              <a:rPr lang="nl-NL" sz="2800" dirty="0"/>
              <a:t>, </a:t>
            </a:r>
            <a:r>
              <a:rPr lang="nl-NL" sz="2800" dirty="0" err="1"/>
              <a:t>O’Reilly</a:t>
            </a:r>
            <a:r>
              <a:rPr lang="nl-NL" sz="2800" dirty="0"/>
              <a:t>, </a:t>
            </a:r>
            <a:r>
              <a:rPr lang="nl-NL" sz="2800" dirty="0" err="1"/>
              <a:t>by</a:t>
            </a:r>
            <a:r>
              <a:rPr lang="nl-NL" sz="2800" dirty="0"/>
              <a:t> Sander Mak </a:t>
            </a:r>
            <a:r>
              <a:rPr lang="nl-NL" sz="2800" dirty="0" err="1"/>
              <a:t>and</a:t>
            </a:r>
            <a:r>
              <a:rPr lang="nl-NL" sz="2800" dirty="0"/>
              <a:t> Paul Bakker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NL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BBFDD15E-C475-DB4D-A2E4-886799657E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4193" y="3265382"/>
            <a:ext cx="2143613" cy="2796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63528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7304" y="44624"/>
            <a:ext cx="11883392" cy="591489"/>
          </a:xfrm>
        </p:spPr>
        <p:txBody>
          <a:bodyPr/>
          <a:lstStyle/>
          <a:p>
            <a:pPr defTabSz="796339">
              <a:spcAft>
                <a:spcPct val="40000"/>
              </a:spcAft>
              <a:buClr>
                <a:schemeClr val="hlink"/>
              </a:buClr>
              <a:buFont typeface="Wingdings 3" pitchFamily="18" charset="2"/>
            </a:pPr>
            <a:r>
              <a:rPr lang="en-GB" sz="2400" dirty="0">
                <a:solidFill>
                  <a:schemeClr val="bg2"/>
                </a:solidFill>
              </a:rPr>
              <a:t>Done</a:t>
            </a:r>
            <a:endParaRPr lang="en-US" sz="2400" dirty="0">
              <a:solidFill>
                <a:schemeClr val="bg2"/>
              </a:solidFill>
              <a:ea typeface="+mn-ea"/>
              <a:cs typeface="+mn-cs"/>
            </a:endParaRPr>
          </a:p>
        </p:txBody>
      </p:sp>
      <p:sp>
        <p:nvSpPr>
          <p:cNvPr id="20" name="AutoShape 7" descr="Afbeeldingsresultaat voor jir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009286"/>
              </a:solidFill>
            </a:endParaRPr>
          </a:p>
        </p:txBody>
      </p:sp>
      <p:sp>
        <p:nvSpPr>
          <p:cNvPr id="21" name="AutoShape 16" descr="Afbeeldingsresultaat voor splunk logo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009286"/>
              </a:solidFill>
            </a:endParaRPr>
          </a:p>
        </p:txBody>
      </p:sp>
      <p:sp>
        <p:nvSpPr>
          <p:cNvPr id="22" name="AutoShape 18" descr="Afbeeldingsresultaat voor splunk logo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009286"/>
              </a:solidFill>
            </a:endParaRPr>
          </a:p>
        </p:txBody>
      </p:sp>
      <p:sp>
        <p:nvSpPr>
          <p:cNvPr id="4" name="AutoShape 2" descr="Afbeeldingsresultaat voor compuware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009286"/>
              </a:solidFill>
            </a:endParaRPr>
          </a:p>
        </p:txBody>
      </p:sp>
      <p:sp>
        <p:nvSpPr>
          <p:cNvPr id="5" name="AutoShape 4" descr="Afbeeldingsresultaat voor compuware"/>
          <p:cNvSpPr>
            <a:spLocks noChangeAspect="1" noChangeArrowheads="1"/>
          </p:cNvSpPr>
          <p:nvPr/>
        </p:nvSpPr>
        <p:spPr bwMode="auto">
          <a:xfrm>
            <a:off x="765175" y="82517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009286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AA0822-706F-4E78-8DCB-B314DD8EB06E}"/>
              </a:ext>
            </a:extLst>
          </p:cNvPr>
          <p:cNvSpPr txBox="1"/>
          <p:nvPr/>
        </p:nvSpPr>
        <p:spPr>
          <a:xfrm>
            <a:off x="917575" y="1916247"/>
            <a:ext cx="102076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2800" b="1" dirty="0" err="1"/>
              <a:t>Questions</a:t>
            </a:r>
            <a:r>
              <a:rPr lang="nl-NL" sz="2800" b="1" dirty="0"/>
              <a:t>?</a:t>
            </a:r>
            <a:endParaRPr lang="nl-NL" sz="2800" dirty="0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CD07F2E8-C100-BD49-9FCB-503AD76AFC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9932" y="2821277"/>
            <a:ext cx="5372136" cy="2283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829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1E20421-E6C0-498C-AE7D-42F04816B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88640"/>
            <a:ext cx="11883392" cy="505064"/>
          </a:xfrm>
        </p:spPr>
        <p:txBody>
          <a:bodyPr/>
          <a:lstStyle/>
          <a:p>
            <a:pPr defTabSz="796339">
              <a:spcAft>
                <a:spcPct val="40000"/>
              </a:spcAft>
              <a:buClr>
                <a:schemeClr val="hlink"/>
              </a:buClr>
              <a:buFont typeface="Wingdings 3" pitchFamily="18" charset="2"/>
            </a:pPr>
            <a:r>
              <a:rPr lang="en-GB" sz="2400" dirty="0">
                <a:solidFill>
                  <a:schemeClr val="bg2"/>
                </a:solidFill>
                <a:ea typeface="+mn-ea"/>
                <a:cs typeface="+mn-cs"/>
              </a:rPr>
              <a:t>OCP CH11 Modules</a:t>
            </a:r>
            <a:endParaRPr lang="en-US" sz="2400" dirty="0">
              <a:solidFill>
                <a:schemeClr val="bg2"/>
              </a:solidFill>
              <a:ea typeface="+mn-ea"/>
              <a:cs typeface="+mn-cs"/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6737FBF6-76D9-AD49-84EE-40C518560441}"/>
              </a:ext>
            </a:extLst>
          </p:cNvPr>
          <p:cNvSpPr txBox="1"/>
          <p:nvPr/>
        </p:nvSpPr>
        <p:spPr>
          <a:xfrm>
            <a:off x="1405089" y="1172438"/>
            <a:ext cx="9010436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/>
              <a:t>module-</a:t>
            </a:r>
            <a:r>
              <a:rPr lang="nl-NL" sz="2800" dirty="0" err="1"/>
              <a:t>info.java</a:t>
            </a:r>
            <a:endParaRPr lang="nl-NL" sz="2800" dirty="0"/>
          </a:p>
          <a:p>
            <a:endParaRPr lang="nl-NL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2800" dirty="0"/>
              <a:t>must </a:t>
            </a:r>
            <a:r>
              <a:rPr lang="nl-NL" sz="2800" dirty="0" err="1"/>
              <a:t>be</a:t>
            </a:r>
            <a:r>
              <a:rPr lang="nl-NL" sz="2800" dirty="0"/>
              <a:t> in </a:t>
            </a:r>
            <a:r>
              <a:rPr lang="nl-NL" sz="2800" dirty="0" err="1"/>
              <a:t>the</a:t>
            </a:r>
            <a:r>
              <a:rPr lang="nl-NL" sz="2800" dirty="0"/>
              <a:t> root directory of </a:t>
            </a:r>
            <a:r>
              <a:rPr lang="nl-NL" sz="2800" dirty="0" err="1"/>
              <a:t>your</a:t>
            </a:r>
            <a:r>
              <a:rPr lang="nl-NL" sz="2800" dirty="0"/>
              <a:t> module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2800" dirty="0" err="1"/>
              <a:t>regular</a:t>
            </a:r>
            <a:r>
              <a:rPr lang="nl-NL" sz="2800" dirty="0"/>
              <a:t> </a:t>
            </a:r>
            <a:r>
              <a:rPr lang="nl-NL" sz="2800" dirty="0" err="1"/>
              <a:t>java</a:t>
            </a:r>
            <a:r>
              <a:rPr lang="nl-NL" sz="2800" dirty="0"/>
              <a:t> classes </a:t>
            </a:r>
            <a:r>
              <a:rPr lang="nl-NL" sz="2800" dirty="0" err="1"/>
              <a:t>should</a:t>
            </a:r>
            <a:r>
              <a:rPr lang="nl-NL" sz="2800" dirty="0"/>
              <a:t> </a:t>
            </a:r>
            <a:r>
              <a:rPr lang="nl-NL" sz="2800" dirty="0" err="1"/>
              <a:t>be</a:t>
            </a:r>
            <a:r>
              <a:rPr lang="nl-NL" sz="2800" dirty="0"/>
              <a:t> in packages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2800" dirty="0" err="1"/>
              <a:t>the</a:t>
            </a:r>
            <a:r>
              <a:rPr lang="nl-NL" sz="2800" dirty="0"/>
              <a:t> module name </a:t>
            </a:r>
            <a:r>
              <a:rPr lang="nl-NL" sz="2800" dirty="0" err="1"/>
              <a:t>follows</a:t>
            </a:r>
            <a:r>
              <a:rPr lang="nl-NL" sz="2800" dirty="0"/>
              <a:t> </a:t>
            </a:r>
            <a:r>
              <a:rPr lang="nl-NL" sz="2800" dirty="0" err="1"/>
              <a:t>the</a:t>
            </a:r>
            <a:r>
              <a:rPr lang="nl-NL" sz="2800" dirty="0"/>
              <a:t> </a:t>
            </a:r>
            <a:r>
              <a:rPr lang="nl-NL" sz="2800" dirty="0" err="1"/>
              <a:t>naming</a:t>
            </a:r>
            <a:r>
              <a:rPr lang="nl-NL" sz="2800" dirty="0"/>
              <a:t> </a:t>
            </a:r>
            <a:r>
              <a:rPr lang="nl-NL" sz="2800" dirty="0" err="1"/>
              <a:t>rules</a:t>
            </a:r>
            <a:r>
              <a:rPr lang="nl-NL" sz="2800" dirty="0"/>
              <a:t> </a:t>
            </a:r>
            <a:r>
              <a:rPr lang="nl-NL" sz="2800" dirty="0" err="1"/>
              <a:t>for</a:t>
            </a:r>
            <a:r>
              <a:rPr lang="nl-NL" sz="2800" dirty="0"/>
              <a:t> package </a:t>
            </a:r>
            <a:r>
              <a:rPr lang="nl-NL" sz="2800" dirty="0" err="1"/>
              <a:t>names</a:t>
            </a:r>
            <a:r>
              <a:rPr lang="nl-NL" sz="2800" dirty="0"/>
              <a:t> (like no </a:t>
            </a:r>
            <a:r>
              <a:rPr lang="nl-NL" sz="2800" dirty="0" err="1"/>
              <a:t>dashes</a:t>
            </a:r>
            <a:r>
              <a:rPr lang="nl-NL" sz="28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971789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1E20421-E6C0-498C-AE7D-42F04816B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88640"/>
            <a:ext cx="11883392" cy="505064"/>
          </a:xfrm>
        </p:spPr>
        <p:txBody>
          <a:bodyPr/>
          <a:lstStyle/>
          <a:p>
            <a:pPr defTabSz="796339">
              <a:spcAft>
                <a:spcPct val="40000"/>
              </a:spcAft>
              <a:buClr>
                <a:schemeClr val="hlink"/>
              </a:buClr>
              <a:buFont typeface="Wingdings 3" pitchFamily="18" charset="2"/>
            </a:pPr>
            <a:r>
              <a:rPr lang="en-GB" sz="2400" dirty="0">
                <a:solidFill>
                  <a:schemeClr val="bg2"/>
                </a:solidFill>
                <a:ea typeface="+mn-ea"/>
                <a:cs typeface="+mn-cs"/>
              </a:rPr>
              <a:t>OCP CH11 Modules</a:t>
            </a:r>
            <a:endParaRPr lang="en-US" sz="2400" dirty="0">
              <a:solidFill>
                <a:schemeClr val="bg2"/>
              </a:solidFill>
              <a:ea typeface="+mn-ea"/>
              <a:cs typeface="+mn-cs"/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6737FBF6-76D9-AD49-84EE-40C518560441}"/>
              </a:ext>
            </a:extLst>
          </p:cNvPr>
          <p:cNvSpPr txBox="1"/>
          <p:nvPr/>
        </p:nvSpPr>
        <p:spPr>
          <a:xfrm>
            <a:off x="1405089" y="907183"/>
            <a:ext cx="9010436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/>
              <a:t>Question</a:t>
            </a:r>
          </a:p>
          <a:p>
            <a:endParaRPr lang="nl-NL" sz="2800" dirty="0"/>
          </a:p>
          <a:p>
            <a:r>
              <a:rPr lang="nl-NL" sz="2800" dirty="0" err="1"/>
              <a:t>Which</a:t>
            </a:r>
            <a:r>
              <a:rPr lang="nl-NL" sz="2800" dirty="0"/>
              <a:t> of </a:t>
            </a:r>
            <a:r>
              <a:rPr lang="nl-NL" sz="2800" dirty="0" err="1"/>
              <a:t>the</a:t>
            </a:r>
            <a:r>
              <a:rPr lang="nl-NL" sz="2800" dirty="0"/>
              <a:t> </a:t>
            </a:r>
            <a:r>
              <a:rPr lang="nl-NL" sz="2800" dirty="0" err="1"/>
              <a:t>following</a:t>
            </a:r>
            <a:r>
              <a:rPr lang="nl-NL" sz="2800" dirty="0"/>
              <a:t> is </a:t>
            </a:r>
            <a:r>
              <a:rPr lang="nl-NL" sz="2800" dirty="0" err="1"/>
              <a:t>an</a:t>
            </a:r>
            <a:r>
              <a:rPr lang="nl-NL" sz="2800" dirty="0"/>
              <a:t> advantage of </a:t>
            </a:r>
            <a:r>
              <a:rPr lang="nl-NL" sz="2800" dirty="0" err="1"/>
              <a:t>the</a:t>
            </a:r>
            <a:r>
              <a:rPr lang="nl-NL" sz="2800" dirty="0"/>
              <a:t> Java Platform Module System?</a:t>
            </a:r>
          </a:p>
          <a:p>
            <a:endParaRPr lang="nl-NL" sz="2800" dirty="0"/>
          </a:p>
          <a:p>
            <a:r>
              <a:rPr lang="nl-NL" sz="2800" dirty="0"/>
              <a:t>1. A </a:t>
            </a:r>
            <a:r>
              <a:rPr lang="nl-NL" sz="2800" dirty="0" err="1"/>
              <a:t>central</a:t>
            </a:r>
            <a:r>
              <a:rPr lang="nl-NL" sz="2800" dirty="0"/>
              <a:t> </a:t>
            </a:r>
            <a:r>
              <a:rPr lang="nl-NL" sz="2800" dirty="0" err="1"/>
              <a:t>repository</a:t>
            </a:r>
            <a:r>
              <a:rPr lang="nl-NL" sz="2800" dirty="0"/>
              <a:t> of </a:t>
            </a:r>
            <a:r>
              <a:rPr lang="nl-NL" sz="2800" dirty="0" err="1"/>
              <a:t>all</a:t>
            </a:r>
            <a:r>
              <a:rPr lang="nl-NL" sz="2800" dirty="0"/>
              <a:t> modules</a:t>
            </a:r>
          </a:p>
          <a:p>
            <a:r>
              <a:rPr lang="nl-NL" sz="2800" dirty="0"/>
              <a:t>2. </a:t>
            </a:r>
            <a:r>
              <a:rPr lang="nl-NL" sz="2800" dirty="0" err="1"/>
              <a:t>Encapsulating</a:t>
            </a:r>
            <a:r>
              <a:rPr lang="nl-NL" sz="2800" dirty="0"/>
              <a:t> packages</a:t>
            </a:r>
          </a:p>
          <a:p>
            <a:r>
              <a:rPr lang="nl-NL" sz="2800" dirty="0"/>
              <a:t>3. </a:t>
            </a:r>
            <a:r>
              <a:rPr lang="nl-NL" sz="2800" dirty="0" err="1"/>
              <a:t>Encapsulating</a:t>
            </a:r>
            <a:r>
              <a:rPr lang="nl-NL" sz="2800" dirty="0"/>
              <a:t> </a:t>
            </a:r>
            <a:r>
              <a:rPr lang="nl-NL" sz="2800" dirty="0" err="1"/>
              <a:t>objects</a:t>
            </a:r>
            <a:endParaRPr lang="nl-NL" sz="2800" dirty="0"/>
          </a:p>
          <a:p>
            <a:r>
              <a:rPr lang="nl-NL" sz="2800" dirty="0"/>
              <a:t>4. No </a:t>
            </a:r>
            <a:r>
              <a:rPr lang="nl-NL" sz="2800" dirty="0" err="1"/>
              <a:t>defined</a:t>
            </a:r>
            <a:r>
              <a:rPr lang="nl-NL" sz="2800" dirty="0"/>
              <a:t> types</a:t>
            </a:r>
          </a:p>
          <a:p>
            <a:r>
              <a:rPr lang="nl-NL" sz="2800" dirty="0"/>
              <a:t>5. Platform </a:t>
            </a:r>
            <a:r>
              <a:rPr lang="nl-NL" sz="2800" dirty="0" err="1"/>
              <a:t>independence</a:t>
            </a:r>
            <a:endParaRPr lang="nl-NL" sz="2800" dirty="0"/>
          </a:p>
          <a:p>
            <a:endParaRPr lang="nl-NL" sz="2800" dirty="0"/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E7C5E7F2-EC4C-F846-A44A-9C940905817B}"/>
              </a:ext>
            </a:extLst>
          </p:cNvPr>
          <p:cNvSpPr txBox="1"/>
          <p:nvPr/>
        </p:nvSpPr>
        <p:spPr>
          <a:xfrm>
            <a:off x="1405089" y="5477665"/>
            <a:ext cx="96789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 err="1"/>
              <a:t>Answers</a:t>
            </a:r>
            <a:r>
              <a:rPr lang="nl-NL" sz="2800" dirty="0"/>
              <a:t>: 2 (3 was </a:t>
            </a:r>
            <a:r>
              <a:rPr lang="nl-NL" sz="2800" dirty="0" err="1"/>
              <a:t>already</a:t>
            </a:r>
            <a:r>
              <a:rPr lang="nl-NL" sz="2800" dirty="0"/>
              <a:t> </a:t>
            </a:r>
            <a:r>
              <a:rPr lang="nl-NL" sz="2800" dirty="0" err="1"/>
              <a:t>possible</a:t>
            </a:r>
            <a:r>
              <a:rPr lang="nl-NL" sz="2800" dirty="0"/>
              <a:t> </a:t>
            </a:r>
            <a:r>
              <a:rPr lang="nl-NL" sz="2800" dirty="0" err="1"/>
              <a:t>with</a:t>
            </a:r>
            <a:r>
              <a:rPr lang="nl-NL" sz="2800" dirty="0"/>
              <a:t> private members) </a:t>
            </a:r>
          </a:p>
        </p:txBody>
      </p:sp>
    </p:spTree>
    <p:extLst>
      <p:ext uri="{BB962C8B-B14F-4D97-AF65-F5344CB8AC3E}">
        <p14:creationId xmlns:p14="http://schemas.microsoft.com/office/powerpoint/2010/main" val="944366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1E20421-E6C0-498C-AE7D-42F04816B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88640"/>
            <a:ext cx="11883392" cy="505064"/>
          </a:xfrm>
        </p:spPr>
        <p:txBody>
          <a:bodyPr/>
          <a:lstStyle/>
          <a:p>
            <a:pPr defTabSz="796339">
              <a:spcAft>
                <a:spcPct val="40000"/>
              </a:spcAft>
              <a:buClr>
                <a:schemeClr val="hlink"/>
              </a:buClr>
              <a:buFont typeface="Wingdings 3" pitchFamily="18" charset="2"/>
            </a:pPr>
            <a:r>
              <a:rPr lang="en-GB" sz="2400" dirty="0">
                <a:solidFill>
                  <a:schemeClr val="bg2"/>
                </a:solidFill>
                <a:ea typeface="+mn-ea"/>
                <a:cs typeface="+mn-cs"/>
              </a:rPr>
              <a:t>OCP CH11 Modules</a:t>
            </a:r>
            <a:endParaRPr lang="en-US" sz="2400" dirty="0">
              <a:solidFill>
                <a:schemeClr val="bg2"/>
              </a:solidFill>
              <a:ea typeface="+mn-ea"/>
              <a:cs typeface="+mn-cs"/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6737FBF6-76D9-AD49-84EE-40C518560441}"/>
              </a:ext>
            </a:extLst>
          </p:cNvPr>
          <p:cNvSpPr txBox="1"/>
          <p:nvPr/>
        </p:nvSpPr>
        <p:spPr>
          <a:xfrm>
            <a:off x="699911" y="858868"/>
            <a:ext cx="57211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 err="1"/>
              <a:t>Example</a:t>
            </a:r>
            <a:r>
              <a:rPr lang="nl-NL" sz="2800" dirty="0"/>
              <a:t> we </a:t>
            </a:r>
            <a:r>
              <a:rPr lang="nl-NL" sz="2800" dirty="0" err="1"/>
              <a:t>will</a:t>
            </a:r>
            <a:r>
              <a:rPr lang="nl-NL" sz="2800" dirty="0"/>
              <a:t> </a:t>
            </a:r>
            <a:r>
              <a:rPr lang="nl-NL" sz="2800" dirty="0" err="1"/>
              <a:t>use</a:t>
            </a:r>
            <a:r>
              <a:rPr lang="nl-NL" sz="2800" dirty="0"/>
              <a:t> </a:t>
            </a:r>
            <a:r>
              <a:rPr lang="nl-NL" sz="2800" dirty="0" err="1"/>
              <a:t>for</a:t>
            </a:r>
            <a:r>
              <a:rPr lang="nl-NL" sz="2800" dirty="0"/>
              <a:t> </a:t>
            </a:r>
            <a:r>
              <a:rPr lang="nl-NL" sz="2800" dirty="0" err="1"/>
              <a:t>the</a:t>
            </a:r>
            <a:r>
              <a:rPr lang="nl-NL" sz="2800" dirty="0"/>
              <a:t> demo </a:t>
            </a: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8598193C-C57A-FA4A-8DC3-2EA280DD971B}"/>
              </a:ext>
            </a:extLst>
          </p:cNvPr>
          <p:cNvSpPr txBox="1"/>
          <p:nvPr/>
        </p:nvSpPr>
        <p:spPr>
          <a:xfrm>
            <a:off x="867648" y="1619123"/>
            <a:ext cx="2974288" cy="92333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Module </a:t>
            </a:r>
            <a:r>
              <a:rPr lang="nl-NL" dirty="0" err="1">
                <a:solidFill>
                  <a:schemeClr val="bg1"/>
                </a:solidFill>
              </a:rPr>
              <a:t>vehicle.api</a:t>
            </a:r>
            <a:endParaRPr lang="nl-NL" dirty="0">
              <a:solidFill>
                <a:schemeClr val="bg1"/>
              </a:solidFill>
            </a:endParaRPr>
          </a:p>
          <a:p>
            <a:r>
              <a:rPr lang="nl-NL" dirty="0">
                <a:solidFill>
                  <a:schemeClr val="bg1"/>
                </a:solidFill>
              </a:rPr>
              <a:t>    module-</a:t>
            </a:r>
            <a:r>
              <a:rPr lang="nl-NL" dirty="0" err="1">
                <a:solidFill>
                  <a:schemeClr val="bg1"/>
                </a:solidFill>
              </a:rPr>
              <a:t>info.java</a:t>
            </a:r>
            <a:endParaRPr lang="nl-NL" dirty="0">
              <a:solidFill>
                <a:schemeClr val="bg1"/>
              </a:solidFill>
            </a:endParaRPr>
          </a:p>
          <a:p>
            <a:r>
              <a:rPr lang="nl-NL" dirty="0">
                <a:solidFill>
                  <a:schemeClr val="bg1"/>
                </a:solidFill>
              </a:rPr>
              <a:t>      exports </a:t>
            </a:r>
            <a:r>
              <a:rPr lang="nl-NL" dirty="0" err="1">
                <a:solidFill>
                  <a:schemeClr val="bg1"/>
                </a:solidFill>
              </a:rPr>
              <a:t>vehicle.api</a:t>
            </a:r>
            <a:r>
              <a:rPr lang="nl-NL" dirty="0">
                <a:solidFill>
                  <a:schemeClr val="bg1"/>
                </a:solidFill>
              </a:rPr>
              <a:t>;</a:t>
            </a: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C785C47B-8EED-C846-B99F-1B6C33EA6A50}"/>
              </a:ext>
            </a:extLst>
          </p:cNvPr>
          <p:cNvSpPr txBox="1"/>
          <p:nvPr/>
        </p:nvSpPr>
        <p:spPr>
          <a:xfrm>
            <a:off x="6421072" y="1479725"/>
            <a:ext cx="4036155" cy="1200329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Module </a:t>
            </a:r>
            <a:r>
              <a:rPr lang="nl-NL" dirty="0" err="1">
                <a:solidFill>
                  <a:schemeClr val="bg1"/>
                </a:solidFill>
              </a:rPr>
              <a:t>vehicle.car</a:t>
            </a:r>
            <a:endParaRPr lang="nl-NL" dirty="0">
              <a:solidFill>
                <a:schemeClr val="bg1"/>
              </a:solidFill>
            </a:endParaRPr>
          </a:p>
          <a:p>
            <a:r>
              <a:rPr lang="nl-NL" dirty="0">
                <a:solidFill>
                  <a:schemeClr val="bg1"/>
                </a:solidFill>
              </a:rPr>
              <a:t>    module-</a:t>
            </a:r>
            <a:r>
              <a:rPr lang="nl-NL" dirty="0" err="1">
                <a:solidFill>
                  <a:schemeClr val="bg1"/>
                </a:solidFill>
              </a:rPr>
              <a:t>info.java</a:t>
            </a:r>
            <a:endParaRPr lang="nl-NL" dirty="0">
              <a:solidFill>
                <a:schemeClr val="bg1"/>
              </a:solidFill>
            </a:endParaRPr>
          </a:p>
          <a:p>
            <a:r>
              <a:rPr lang="nl-NL" dirty="0">
                <a:solidFill>
                  <a:schemeClr val="bg1"/>
                </a:solidFill>
              </a:rPr>
              <a:t>        exports </a:t>
            </a:r>
            <a:r>
              <a:rPr lang="nl-NL" dirty="0" err="1">
                <a:solidFill>
                  <a:schemeClr val="bg1"/>
                </a:solidFill>
              </a:rPr>
              <a:t>vehicle.car</a:t>
            </a:r>
            <a:r>
              <a:rPr lang="nl-NL" dirty="0">
                <a:solidFill>
                  <a:schemeClr val="bg1"/>
                </a:solidFill>
              </a:rPr>
              <a:t>;</a:t>
            </a:r>
            <a:br>
              <a:rPr lang="nl-NL" dirty="0">
                <a:solidFill>
                  <a:schemeClr val="bg1"/>
                </a:solidFill>
              </a:rPr>
            </a:br>
            <a:r>
              <a:rPr lang="nl-NL" dirty="0">
                <a:solidFill>
                  <a:schemeClr val="bg1"/>
                </a:solidFill>
              </a:rPr>
              <a:t>        </a:t>
            </a:r>
            <a:r>
              <a:rPr lang="nl-NL" dirty="0" err="1">
                <a:solidFill>
                  <a:schemeClr val="bg1"/>
                </a:solidFill>
              </a:rPr>
              <a:t>requires</a:t>
            </a:r>
            <a:r>
              <a:rPr lang="nl-NL" dirty="0">
                <a:solidFill>
                  <a:schemeClr val="bg1"/>
                </a:solidFill>
              </a:rPr>
              <a:t> </a:t>
            </a:r>
            <a:r>
              <a:rPr lang="nl-NL" dirty="0" err="1">
                <a:solidFill>
                  <a:schemeClr val="bg1"/>
                </a:solidFill>
              </a:rPr>
              <a:t>transitive</a:t>
            </a:r>
            <a:r>
              <a:rPr lang="nl-NL" dirty="0">
                <a:solidFill>
                  <a:schemeClr val="bg1"/>
                </a:solidFill>
              </a:rPr>
              <a:t> </a:t>
            </a:r>
            <a:r>
              <a:rPr lang="nl-NL" dirty="0" err="1">
                <a:solidFill>
                  <a:schemeClr val="bg1"/>
                </a:solidFill>
              </a:rPr>
              <a:t>vehicle.api</a:t>
            </a:r>
            <a:r>
              <a:rPr lang="nl-NL" dirty="0">
                <a:solidFill>
                  <a:schemeClr val="bg1"/>
                </a:solidFill>
              </a:rPr>
              <a:t>;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1AEA0549-2428-6645-8BFD-9D974BCF57F4}"/>
              </a:ext>
            </a:extLst>
          </p:cNvPr>
          <p:cNvSpPr txBox="1"/>
          <p:nvPr/>
        </p:nvSpPr>
        <p:spPr>
          <a:xfrm>
            <a:off x="1798384" y="4233821"/>
            <a:ext cx="2844800" cy="1477328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Module </a:t>
            </a:r>
            <a:r>
              <a:rPr lang="nl-NL" dirty="0" err="1">
                <a:solidFill>
                  <a:schemeClr val="bg1"/>
                </a:solidFill>
              </a:rPr>
              <a:t>car.ferrari</a:t>
            </a:r>
            <a:endParaRPr lang="nl-NL" dirty="0">
              <a:solidFill>
                <a:schemeClr val="bg1"/>
              </a:solidFill>
            </a:endParaRPr>
          </a:p>
          <a:p>
            <a:r>
              <a:rPr lang="nl-NL" dirty="0">
                <a:solidFill>
                  <a:schemeClr val="bg1"/>
                </a:solidFill>
              </a:rPr>
              <a:t>    module-</a:t>
            </a:r>
            <a:r>
              <a:rPr lang="nl-NL" dirty="0" err="1">
                <a:solidFill>
                  <a:schemeClr val="bg1"/>
                </a:solidFill>
              </a:rPr>
              <a:t>info.java</a:t>
            </a:r>
            <a:endParaRPr lang="nl-NL" dirty="0">
              <a:solidFill>
                <a:schemeClr val="bg1"/>
              </a:solidFill>
            </a:endParaRPr>
          </a:p>
          <a:p>
            <a:r>
              <a:rPr lang="nl-NL" dirty="0">
                <a:solidFill>
                  <a:schemeClr val="bg1"/>
                </a:solidFill>
              </a:rPr>
              <a:t>        exports </a:t>
            </a:r>
            <a:r>
              <a:rPr lang="nl-NL" dirty="0" err="1">
                <a:solidFill>
                  <a:schemeClr val="bg1"/>
                </a:solidFill>
              </a:rPr>
              <a:t>car.ferrari</a:t>
            </a:r>
            <a:r>
              <a:rPr lang="nl-NL" dirty="0">
                <a:solidFill>
                  <a:schemeClr val="bg1"/>
                </a:solidFill>
              </a:rPr>
              <a:t>;</a:t>
            </a:r>
          </a:p>
          <a:p>
            <a:r>
              <a:rPr lang="nl-NL" dirty="0">
                <a:solidFill>
                  <a:schemeClr val="bg1"/>
                </a:solidFill>
              </a:rPr>
              <a:t>        </a:t>
            </a:r>
            <a:r>
              <a:rPr lang="nl-NL" dirty="0" err="1">
                <a:solidFill>
                  <a:schemeClr val="bg1"/>
                </a:solidFill>
              </a:rPr>
              <a:t>requires</a:t>
            </a:r>
            <a:r>
              <a:rPr lang="nl-NL" dirty="0">
                <a:solidFill>
                  <a:schemeClr val="bg1"/>
                </a:solidFill>
              </a:rPr>
              <a:t> </a:t>
            </a:r>
            <a:r>
              <a:rPr lang="nl-NL" dirty="0" err="1">
                <a:solidFill>
                  <a:schemeClr val="bg1"/>
                </a:solidFill>
              </a:rPr>
              <a:t>vehicle.car</a:t>
            </a:r>
            <a:r>
              <a:rPr lang="nl-NL" dirty="0">
                <a:solidFill>
                  <a:schemeClr val="bg1"/>
                </a:solidFill>
              </a:rPr>
              <a:t>;</a:t>
            </a:r>
            <a:br>
              <a:rPr lang="nl-NL" dirty="0">
                <a:solidFill>
                  <a:schemeClr val="bg1"/>
                </a:solidFill>
              </a:rPr>
            </a:br>
            <a:endParaRPr lang="nl-NL" dirty="0">
              <a:solidFill>
                <a:schemeClr val="bg1"/>
              </a:solidFill>
            </a:endParaRPr>
          </a:p>
        </p:txBody>
      </p:sp>
      <p:cxnSp>
        <p:nvCxnSpPr>
          <p:cNvPr id="9" name="Rechte verbindingslijn met pijl 8">
            <a:extLst>
              <a:ext uri="{FF2B5EF4-FFF2-40B4-BE49-F238E27FC236}">
                <a16:creationId xmlns:a16="http://schemas.microsoft.com/office/drawing/2014/main" id="{B5927DC6-42D1-4F46-94C7-FA5B7650B06F}"/>
              </a:ext>
            </a:extLst>
          </p:cNvPr>
          <p:cNvCxnSpPr>
            <a:cxnSpLocks/>
          </p:cNvCxnSpPr>
          <p:nvPr/>
        </p:nvCxnSpPr>
        <p:spPr bwMode="auto">
          <a:xfrm flipH="1">
            <a:off x="3841936" y="1990893"/>
            <a:ext cx="2579136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Rechte verbindingslijn met pijl 16">
            <a:extLst>
              <a:ext uri="{FF2B5EF4-FFF2-40B4-BE49-F238E27FC236}">
                <a16:creationId xmlns:a16="http://schemas.microsoft.com/office/drawing/2014/main" id="{E643E509-C8A8-D046-8D3C-1EF7A0A6907B}"/>
              </a:ext>
            </a:extLst>
          </p:cNvPr>
          <p:cNvCxnSpPr>
            <a:cxnSpLocks/>
          </p:cNvCxnSpPr>
          <p:nvPr/>
        </p:nvCxnSpPr>
        <p:spPr bwMode="auto">
          <a:xfrm flipV="1">
            <a:off x="4198775" y="2701703"/>
            <a:ext cx="2357473" cy="150979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Rechte verbindingslijn met pijl 18">
            <a:extLst>
              <a:ext uri="{FF2B5EF4-FFF2-40B4-BE49-F238E27FC236}">
                <a16:creationId xmlns:a16="http://schemas.microsoft.com/office/drawing/2014/main" id="{A961727E-D1B3-AA4E-A8B7-7500FB18CE22}"/>
              </a:ext>
            </a:extLst>
          </p:cNvPr>
          <p:cNvCxnSpPr>
            <a:cxnSpLocks/>
          </p:cNvCxnSpPr>
          <p:nvPr/>
        </p:nvCxnSpPr>
        <p:spPr bwMode="auto">
          <a:xfrm flipV="1">
            <a:off x="2062168" y="2581224"/>
            <a:ext cx="0" cy="165259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0" name="Tekstvak 19">
            <a:extLst>
              <a:ext uri="{FF2B5EF4-FFF2-40B4-BE49-F238E27FC236}">
                <a16:creationId xmlns:a16="http://schemas.microsoft.com/office/drawing/2014/main" id="{FC38192F-82DE-774F-A99C-7DADB1F7B341}"/>
              </a:ext>
            </a:extLst>
          </p:cNvPr>
          <p:cNvSpPr txBox="1"/>
          <p:nvPr/>
        </p:nvSpPr>
        <p:spPr>
          <a:xfrm>
            <a:off x="5243688" y="4246903"/>
            <a:ext cx="2844800" cy="1477328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Module </a:t>
            </a:r>
            <a:r>
              <a:rPr lang="nl-NL" dirty="0" err="1">
                <a:solidFill>
                  <a:schemeClr val="bg1"/>
                </a:solidFill>
              </a:rPr>
              <a:t>car.skoda</a:t>
            </a:r>
            <a:endParaRPr lang="nl-NL" dirty="0">
              <a:solidFill>
                <a:schemeClr val="bg1"/>
              </a:solidFill>
            </a:endParaRPr>
          </a:p>
          <a:p>
            <a:r>
              <a:rPr lang="nl-NL" dirty="0">
                <a:solidFill>
                  <a:schemeClr val="bg1"/>
                </a:solidFill>
              </a:rPr>
              <a:t>    module-</a:t>
            </a:r>
            <a:r>
              <a:rPr lang="nl-NL" dirty="0" err="1">
                <a:solidFill>
                  <a:schemeClr val="bg1"/>
                </a:solidFill>
              </a:rPr>
              <a:t>info.java</a:t>
            </a:r>
            <a:endParaRPr lang="nl-NL" dirty="0">
              <a:solidFill>
                <a:schemeClr val="bg1"/>
              </a:solidFill>
            </a:endParaRPr>
          </a:p>
          <a:p>
            <a:r>
              <a:rPr lang="nl-NL" dirty="0">
                <a:solidFill>
                  <a:schemeClr val="bg1"/>
                </a:solidFill>
              </a:rPr>
              <a:t>        exports </a:t>
            </a:r>
            <a:r>
              <a:rPr lang="nl-NL" dirty="0" err="1">
                <a:solidFill>
                  <a:schemeClr val="bg1"/>
                </a:solidFill>
              </a:rPr>
              <a:t>car.skoda</a:t>
            </a:r>
            <a:r>
              <a:rPr lang="nl-NL" dirty="0">
                <a:solidFill>
                  <a:schemeClr val="bg1"/>
                </a:solidFill>
              </a:rPr>
              <a:t>;</a:t>
            </a:r>
          </a:p>
          <a:p>
            <a:r>
              <a:rPr lang="nl-NL" dirty="0">
                <a:solidFill>
                  <a:schemeClr val="bg1"/>
                </a:solidFill>
              </a:rPr>
              <a:t>        </a:t>
            </a:r>
            <a:r>
              <a:rPr lang="nl-NL" dirty="0" err="1">
                <a:solidFill>
                  <a:schemeClr val="bg1"/>
                </a:solidFill>
              </a:rPr>
              <a:t>requires</a:t>
            </a:r>
            <a:r>
              <a:rPr lang="nl-NL" dirty="0">
                <a:solidFill>
                  <a:schemeClr val="bg1"/>
                </a:solidFill>
              </a:rPr>
              <a:t> </a:t>
            </a:r>
            <a:r>
              <a:rPr lang="nl-NL" dirty="0" err="1">
                <a:solidFill>
                  <a:schemeClr val="bg1"/>
                </a:solidFill>
              </a:rPr>
              <a:t>vehicle.car</a:t>
            </a:r>
            <a:r>
              <a:rPr lang="nl-NL" dirty="0">
                <a:solidFill>
                  <a:schemeClr val="bg1"/>
                </a:solidFill>
              </a:rPr>
              <a:t>;</a:t>
            </a:r>
            <a:br>
              <a:rPr lang="nl-NL" dirty="0">
                <a:solidFill>
                  <a:schemeClr val="bg1"/>
                </a:solidFill>
              </a:rPr>
            </a:br>
            <a:endParaRPr lang="nl-NL" dirty="0">
              <a:solidFill>
                <a:schemeClr val="bg1"/>
              </a:solidFill>
            </a:endParaRPr>
          </a:p>
        </p:txBody>
      </p:sp>
      <p:cxnSp>
        <p:nvCxnSpPr>
          <p:cNvPr id="22" name="Rechte verbindingslijn met pijl 21">
            <a:extLst>
              <a:ext uri="{FF2B5EF4-FFF2-40B4-BE49-F238E27FC236}">
                <a16:creationId xmlns:a16="http://schemas.microsoft.com/office/drawing/2014/main" id="{73373E5C-AC8A-BF45-98E6-F87EA71BC458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3500120" y="2563239"/>
            <a:ext cx="2325293" cy="169933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Rechte verbindingslijn met pijl 22">
            <a:extLst>
              <a:ext uri="{FF2B5EF4-FFF2-40B4-BE49-F238E27FC236}">
                <a16:creationId xmlns:a16="http://schemas.microsoft.com/office/drawing/2014/main" id="{687460CB-2E96-974C-B987-7952E6752E2E}"/>
              </a:ext>
            </a:extLst>
          </p:cNvPr>
          <p:cNvCxnSpPr>
            <a:cxnSpLocks/>
          </p:cNvCxnSpPr>
          <p:nvPr/>
        </p:nvCxnSpPr>
        <p:spPr bwMode="auto">
          <a:xfrm flipV="1">
            <a:off x="7760631" y="2701703"/>
            <a:ext cx="0" cy="156087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63437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2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1E20421-E6C0-498C-AE7D-42F04816B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88640"/>
            <a:ext cx="11883392" cy="505064"/>
          </a:xfrm>
        </p:spPr>
        <p:txBody>
          <a:bodyPr/>
          <a:lstStyle/>
          <a:p>
            <a:pPr defTabSz="796339">
              <a:spcAft>
                <a:spcPct val="40000"/>
              </a:spcAft>
              <a:buClr>
                <a:schemeClr val="hlink"/>
              </a:buClr>
              <a:buFont typeface="Wingdings 3" pitchFamily="18" charset="2"/>
            </a:pPr>
            <a:r>
              <a:rPr lang="en-GB" sz="2400" dirty="0">
                <a:solidFill>
                  <a:schemeClr val="bg2"/>
                </a:solidFill>
                <a:ea typeface="+mn-ea"/>
                <a:cs typeface="+mn-cs"/>
              </a:rPr>
              <a:t>OCP CH11 Modules</a:t>
            </a:r>
            <a:endParaRPr lang="en-US" sz="2400" dirty="0">
              <a:solidFill>
                <a:schemeClr val="bg2"/>
              </a:solidFill>
              <a:ea typeface="+mn-ea"/>
              <a:cs typeface="+mn-cs"/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6737FBF6-76D9-AD49-84EE-40C518560441}"/>
              </a:ext>
            </a:extLst>
          </p:cNvPr>
          <p:cNvSpPr txBox="1"/>
          <p:nvPr/>
        </p:nvSpPr>
        <p:spPr>
          <a:xfrm>
            <a:off x="1405089" y="1172438"/>
            <a:ext cx="901043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/>
              <a:t>Question</a:t>
            </a:r>
          </a:p>
          <a:p>
            <a:endParaRPr lang="nl-NL" sz="2800" dirty="0"/>
          </a:p>
          <a:p>
            <a:r>
              <a:rPr lang="nl-NL" sz="2800" dirty="0" err="1"/>
              <a:t>Can</a:t>
            </a:r>
            <a:r>
              <a:rPr lang="nl-NL" sz="2800" dirty="0"/>
              <a:t> a module file </a:t>
            </a:r>
            <a:r>
              <a:rPr lang="nl-NL" sz="2800" dirty="0" err="1"/>
              <a:t>be</a:t>
            </a:r>
            <a:r>
              <a:rPr lang="nl-NL" sz="2800" dirty="0"/>
              <a:t> empty?</a:t>
            </a: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E7C5E7F2-EC4C-F846-A44A-9C940905817B}"/>
              </a:ext>
            </a:extLst>
          </p:cNvPr>
          <p:cNvSpPr txBox="1"/>
          <p:nvPr/>
        </p:nvSpPr>
        <p:spPr>
          <a:xfrm>
            <a:off x="1405089" y="3429000"/>
            <a:ext cx="901043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 err="1"/>
              <a:t>Answer</a:t>
            </a:r>
            <a:endParaRPr lang="nl-NL" sz="2800" dirty="0"/>
          </a:p>
          <a:p>
            <a:endParaRPr lang="nl-NL" sz="2800" dirty="0"/>
          </a:p>
          <a:p>
            <a:r>
              <a:rPr lang="nl-NL" sz="2800" dirty="0"/>
              <a:t>Yes, </a:t>
            </a:r>
            <a:r>
              <a:rPr lang="nl-NL" sz="2800" dirty="0" err="1"/>
              <a:t>just</a:t>
            </a:r>
            <a:r>
              <a:rPr lang="nl-NL" sz="2800" dirty="0"/>
              <a:t> like a class file </a:t>
            </a:r>
            <a:r>
              <a:rPr lang="nl-NL" sz="2800" dirty="0" err="1"/>
              <a:t>it</a:t>
            </a:r>
            <a:r>
              <a:rPr lang="nl-NL" sz="2800" dirty="0"/>
              <a:t> </a:t>
            </a:r>
            <a:r>
              <a:rPr lang="nl-NL" sz="2800" dirty="0" err="1"/>
              <a:t>can</a:t>
            </a:r>
            <a:r>
              <a:rPr lang="nl-NL" sz="2800" dirty="0"/>
              <a:t> </a:t>
            </a:r>
            <a:r>
              <a:rPr lang="nl-NL" sz="2800" dirty="0" err="1"/>
              <a:t>be</a:t>
            </a:r>
            <a:r>
              <a:rPr lang="nl-NL" sz="2800" dirty="0"/>
              <a:t> empty.</a:t>
            </a:r>
          </a:p>
        </p:txBody>
      </p:sp>
    </p:spTree>
    <p:extLst>
      <p:ext uri="{BB962C8B-B14F-4D97-AF65-F5344CB8AC3E}">
        <p14:creationId xmlns:p14="http://schemas.microsoft.com/office/powerpoint/2010/main" val="539550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Q4i6n5j4UGIIPR8gGxm9g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Q4i6n5j4UGIIPR8gGxm9g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Q4i6n5j4UGIIPR8gGxm9g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Q4i6n5j4UGIIPR8gGxm9g"/>
</p:tagLst>
</file>

<file path=ppt/theme/theme1.xml><?xml version="1.0" encoding="utf-8"?>
<a:theme xmlns:a="http://schemas.openxmlformats.org/drawingml/2006/main" name="1_Change Mangement Consultancy widescreen">
  <a:themeElements>
    <a:clrScheme name="ABN AMRO Intern">
      <a:dk1>
        <a:srgbClr val="004C4C"/>
      </a:dk1>
      <a:lt1>
        <a:srgbClr val="009286"/>
      </a:lt1>
      <a:dk2>
        <a:srgbClr val="FFFFFF"/>
      </a:dk2>
      <a:lt2>
        <a:srgbClr val="FFFFFF"/>
      </a:lt2>
      <a:accent1>
        <a:srgbClr val="009286"/>
      </a:accent1>
      <a:accent2>
        <a:srgbClr val="BBBEC3"/>
      </a:accent2>
      <a:accent3>
        <a:srgbClr val="00646C"/>
      </a:accent3>
      <a:accent4>
        <a:srgbClr val="94C23C"/>
      </a:accent4>
      <a:accent5>
        <a:srgbClr val="00ABE9"/>
      </a:accent5>
      <a:accent6>
        <a:srgbClr val="F3C000"/>
      </a:accent6>
      <a:hlink>
        <a:srgbClr val="004C4C"/>
      </a:hlink>
      <a:folHlink>
        <a:srgbClr val="009286"/>
      </a:folHlink>
    </a:clrScheme>
    <a:fontScheme name="ABN AMRO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gradFill>
          <a:gsLst>
            <a:gs pos="0">
              <a:srgbClr val="009286">
                <a:alpha val="80000"/>
              </a:srgbClr>
            </a:gs>
            <a:gs pos="80000">
              <a:srgbClr val="009286">
                <a:alpha val="80000"/>
              </a:srgbClr>
            </a:gs>
            <a:gs pos="100000">
              <a:srgbClr val="005E5D">
                <a:alpha val="80000"/>
              </a:srgbClr>
            </a:gs>
          </a:gsLst>
          <a:lin ang="0" scaled="1"/>
        </a:gra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marL="0" marR="0" indent="0" algn="l" defTabSz="1042988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1042988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nl-NL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ABN AMRO 1">
        <a:dk1>
          <a:srgbClr val="94C23C"/>
        </a:dk1>
        <a:lt1>
          <a:srgbClr val="BBBEC3"/>
        </a:lt1>
        <a:dk2>
          <a:srgbClr val="009286"/>
        </a:dk2>
        <a:lt2>
          <a:srgbClr val="F3C000"/>
        </a:lt2>
        <a:accent1>
          <a:srgbClr val="006480"/>
        </a:accent1>
        <a:accent2>
          <a:srgbClr val="BBC800"/>
        </a:accent2>
        <a:accent3>
          <a:srgbClr val="AAC7C3"/>
        </a:accent3>
        <a:accent4>
          <a:srgbClr val="9FA2A6"/>
        </a:accent4>
        <a:accent5>
          <a:srgbClr val="AAB8C0"/>
        </a:accent5>
        <a:accent6>
          <a:srgbClr val="A9B500"/>
        </a:accent6>
        <a:hlink>
          <a:srgbClr val="54646C"/>
        </a:hlink>
        <a:folHlink>
          <a:srgbClr val="79838C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Change Mangement Consultancy widescreen">
  <a:themeElements>
    <a:clrScheme name="ABN AMRO Intern">
      <a:dk1>
        <a:srgbClr val="004C4C"/>
      </a:dk1>
      <a:lt1>
        <a:srgbClr val="009286"/>
      </a:lt1>
      <a:dk2>
        <a:srgbClr val="FFFFFF"/>
      </a:dk2>
      <a:lt2>
        <a:srgbClr val="FFFFFF"/>
      </a:lt2>
      <a:accent1>
        <a:srgbClr val="009286"/>
      </a:accent1>
      <a:accent2>
        <a:srgbClr val="BBBEC3"/>
      </a:accent2>
      <a:accent3>
        <a:srgbClr val="00646C"/>
      </a:accent3>
      <a:accent4>
        <a:srgbClr val="94C23C"/>
      </a:accent4>
      <a:accent5>
        <a:srgbClr val="00ABE9"/>
      </a:accent5>
      <a:accent6>
        <a:srgbClr val="F3C000"/>
      </a:accent6>
      <a:hlink>
        <a:srgbClr val="004C4C"/>
      </a:hlink>
      <a:folHlink>
        <a:srgbClr val="009286"/>
      </a:folHlink>
    </a:clrScheme>
    <a:fontScheme name="ABN AMRO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gradFill>
          <a:gsLst>
            <a:gs pos="0">
              <a:srgbClr val="009286">
                <a:alpha val="80000"/>
              </a:srgbClr>
            </a:gs>
            <a:gs pos="80000">
              <a:srgbClr val="009286">
                <a:alpha val="80000"/>
              </a:srgbClr>
            </a:gs>
            <a:gs pos="100000">
              <a:srgbClr val="005E5D">
                <a:alpha val="80000"/>
              </a:srgbClr>
            </a:gs>
          </a:gsLst>
          <a:lin ang="0" scaled="1"/>
        </a:gra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marL="0" marR="0" indent="0" algn="l" defTabSz="1042988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1042988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nl-NL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ABN AMRO 1">
        <a:dk1>
          <a:srgbClr val="94C23C"/>
        </a:dk1>
        <a:lt1>
          <a:srgbClr val="BBBEC3"/>
        </a:lt1>
        <a:dk2>
          <a:srgbClr val="009286"/>
        </a:dk2>
        <a:lt2>
          <a:srgbClr val="F3C000"/>
        </a:lt2>
        <a:accent1>
          <a:srgbClr val="006480"/>
        </a:accent1>
        <a:accent2>
          <a:srgbClr val="BBC800"/>
        </a:accent2>
        <a:accent3>
          <a:srgbClr val="AAC7C3"/>
        </a:accent3>
        <a:accent4>
          <a:srgbClr val="9FA2A6"/>
        </a:accent4>
        <a:accent5>
          <a:srgbClr val="AAB8C0"/>
        </a:accent5>
        <a:accent6>
          <a:srgbClr val="A9B500"/>
        </a:accent6>
        <a:hlink>
          <a:srgbClr val="54646C"/>
        </a:hlink>
        <a:folHlink>
          <a:srgbClr val="79838C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4_Change Mangement Consultancy widescreen">
  <a:themeElements>
    <a:clrScheme name="ABN AMRO Intern">
      <a:dk1>
        <a:srgbClr val="004C4C"/>
      </a:dk1>
      <a:lt1>
        <a:srgbClr val="009286"/>
      </a:lt1>
      <a:dk2>
        <a:srgbClr val="FFFFFF"/>
      </a:dk2>
      <a:lt2>
        <a:srgbClr val="FFFFFF"/>
      </a:lt2>
      <a:accent1>
        <a:srgbClr val="009286"/>
      </a:accent1>
      <a:accent2>
        <a:srgbClr val="BBBEC3"/>
      </a:accent2>
      <a:accent3>
        <a:srgbClr val="00646C"/>
      </a:accent3>
      <a:accent4>
        <a:srgbClr val="94C23C"/>
      </a:accent4>
      <a:accent5>
        <a:srgbClr val="00ABE9"/>
      </a:accent5>
      <a:accent6>
        <a:srgbClr val="F3C000"/>
      </a:accent6>
      <a:hlink>
        <a:srgbClr val="004C4C"/>
      </a:hlink>
      <a:folHlink>
        <a:srgbClr val="009286"/>
      </a:folHlink>
    </a:clrScheme>
    <a:fontScheme name="ABN AMRO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gradFill>
          <a:gsLst>
            <a:gs pos="0">
              <a:srgbClr val="009286">
                <a:alpha val="80000"/>
              </a:srgbClr>
            </a:gs>
            <a:gs pos="80000">
              <a:srgbClr val="009286">
                <a:alpha val="80000"/>
              </a:srgbClr>
            </a:gs>
            <a:gs pos="100000">
              <a:srgbClr val="005E5D">
                <a:alpha val="80000"/>
              </a:srgbClr>
            </a:gs>
          </a:gsLst>
          <a:lin ang="0" scaled="1"/>
        </a:gra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marL="0" marR="0" indent="0" algn="l" defTabSz="1042988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1042988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nl-NL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ABN AMRO 1">
        <a:dk1>
          <a:srgbClr val="94C23C"/>
        </a:dk1>
        <a:lt1>
          <a:srgbClr val="BBBEC3"/>
        </a:lt1>
        <a:dk2>
          <a:srgbClr val="009286"/>
        </a:dk2>
        <a:lt2>
          <a:srgbClr val="F3C000"/>
        </a:lt2>
        <a:accent1>
          <a:srgbClr val="006480"/>
        </a:accent1>
        <a:accent2>
          <a:srgbClr val="BBC800"/>
        </a:accent2>
        <a:accent3>
          <a:srgbClr val="AAC7C3"/>
        </a:accent3>
        <a:accent4>
          <a:srgbClr val="9FA2A6"/>
        </a:accent4>
        <a:accent5>
          <a:srgbClr val="AAB8C0"/>
        </a:accent5>
        <a:accent6>
          <a:srgbClr val="A9B500"/>
        </a:accent6>
        <a:hlink>
          <a:srgbClr val="54646C"/>
        </a:hlink>
        <a:folHlink>
          <a:srgbClr val="79838C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6_Change Mangement Consultancy widescreen">
  <a:themeElements>
    <a:clrScheme name="ABN AMRO Intern">
      <a:dk1>
        <a:srgbClr val="004C4C"/>
      </a:dk1>
      <a:lt1>
        <a:srgbClr val="009286"/>
      </a:lt1>
      <a:dk2>
        <a:srgbClr val="FFFFFF"/>
      </a:dk2>
      <a:lt2>
        <a:srgbClr val="FFFFFF"/>
      </a:lt2>
      <a:accent1>
        <a:srgbClr val="009286"/>
      </a:accent1>
      <a:accent2>
        <a:srgbClr val="BBBEC3"/>
      </a:accent2>
      <a:accent3>
        <a:srgbClr val="00646C"/>
      </a:accent3>
      <a:accent4>
        <a:srgbClr val="94C23C"/>
      </a:accent4>
      <a:accent5>
        <a:srgbClr val="00ABE9"/>
      </a:accent5>
      <a:accent6>
        <a:srgbClr val="F3C000"/>
      </a:accent6>
      <a:hlink>
        <a:srgbClr val="004C4C"/>
      </a:hlink>
      <a:folHlink>
        <a:srgbClr val="009286"/>
      </a:folHlink>
    </a:clrScheme>
    <a:fontScheme name="ABN AMRO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gradFill>
          <a:gsLst>
            <a:gs pos="0">
              <a:srgbClr val="009286">
                <a:alpha val="80000"/>
              </a:srgbClr>
            </a:gs>
            <a:gs pos="80000">
              <a:srgbClr val="009286">
                <a:alpha val="80000"/>
              </a:srgbClr>
            </a:gs>
            <a:gs pos="100000">
              <a:srgbClr val="005E5D">
                <a:alpha val="80000"/>
              </a:srgbClr>
            </a:gs>
          </a:gsLst>
          <a:lin ang="0" scaled="1"/>
        </a:gra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marL="0" marR="0" indent="0" algn="l" defTabSz="1042988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1042988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nl-NL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ABN AMRO 1">
        <a:dk1>
          <a:srgbClr val="94C23C"/>
        </a:dk1>
        <a:lt1>
          <a:srgbClr val="BBBEC3"/>
        </a:lt1>
        <a:dk2>
          <a:srgbClr val="009286"/>
        </a:dk2>
        <a:lt2>
          <a:srgbClr val="F3C000"/>
        </a:lt2>
        <a:accent1>
          <a:srgbClr val="006480"/>
        </a:accent1>
        <a:accent2>
          <a:srgbClr val="BBC800"/>
        </a:accent2>
        <a:accent3>
          <a:srgbClr val="AAC7C3"/>
        </a:accent3>
        <a:accent4>
          <a:srgbClr val="9FA2A6"/>
        </a:accent4>
        <a:accent5>
          <a:srgbClr val="AAB8C0"/>
        </a:accent5>
        <a:accent6>
          <a:srgbClr val="A9B500"/>
        </a:accent6>
        <a:hlink>
          <a:srgbClr val="54646C"/>
        </a:hlink>
        <a:folHlink>
          <a:srgbClr val="79838C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9_PRINT Presentatie">
  <a:themeElements>
    <a:clrScheme name="ABN AMRO">
      <a:dk1>
        <a:sysClr val="windowText" lastClr="000000"/>
      </a:dk1>
      <a:lt1>
        <a:sysClr val="window" lastClr="FFFFFF"/>
      </a:lt1>
      <a:dk2>
        <a:srgbClr val="BBBEC3"/>
      </a:dk2>
      <a:lt2>
        <a:srgbClr val="54646C"/>
      </a:lt2>
      <a:accent1>
        <a:srgbClr val="005E5D"/>
      </a:accent1>
      <a:accent2>
        <a:srgbClr val="009286"/>
      </a:accent2>
      <a:accent3>
        <a:srgbClr val="55CBB7"/>
      </a:accent3>
      <a:accent4>
        <a:srgbClr val="006480"/>
      </a:accent4>
      <a:accent5>
        <a:srgbClr val="43ACC5"/>
      </a:accent5>
      <a:accent6>
        <a:srgbClr val="94C23C"/>
      </a:accent6>
      <a:hlink>
        <a:srgbClr val="004C4C"/>
      </a:hlink>
      <a:folHlink>
        <a:srgbClr val="009286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vert="horz" wrap="square" lIns="90000" tIns="54000" rIns="54000" bIns="72000" rtlCol="0">
        <a:spAutoFit/>
      </a:bodyPr>
      <a:lstStyle>
        <a:defPPr marL="273050" indent="-273050">
          <a:defRPr sz="1400" dirty="0" smtClean="0"/>
        </a:defPPr>
      </a:lstStyle>
    </a:txDef>
  </a:objectDefaults>
  <a:extraClrSchemeLst/>
</a:theme>
</file>

<file path=ppt/theme/theme6.xml><?xml version="1.0" encoding="utf-8"?>
<a:theme xmlns:a="http://schemas.openxmlformats.org/drawingml/2006/main" name="JW slide master">
  <a:themeElements>
    <a:clrScheme name="JW">
      <a:dk1>
        <a:srgbClr val="54575A"/>
      </a:dk1>
      <a:lt1>
        <a:srgbClr val="FFFFFF"/>
      </a:lt1>
      <a:dk2>
        <a:srgbClr val="006197"/>
      </a:dk2>
      <a:lt2>
        <a:srgbClr val="EEECE1"/>
      </a:lt2>
      <a:accent1>
        <a:srgbClr val="00ADBC"/>
      </a:accent1>
      <a:accent2>
        <a:srgbClr val="C36D16"/>
      </a:accent2>
      <a:accent3>
        <a:srgbClr val="CB3725"/>
      </a:accent3>
      <a:accent4>
        <a:srgbClr val="008D96"/>
      </a:accent4>
      <a:accent5>
        <a:srgbClr val="2C9A42"/>
      </a:accent5>
      <a:accent6>
        <a:srgbClr val="54575A"/>
      </a:accent6>
      <a:hlink>
        <a:srgbClr val="006197"/>
      </a:hlink>
      <a:folHlink>
        <a:srgbClr val="00ADBC"/>
      </a:folHlink>
    </a:clrScheme>
    <a:fontScheme name="Trebuchet MS">
      <a:majorFont>
        <a:latin typeface="Trebuchet MS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Jenkins_World_4x3" id="{E5B1196E-51F2-D84C-9DC6-0F1AE4F309D5}" vid="{1923CFBD-7FE2-B546-A682-72FD9131EDD4}"/>
    </a:ext>
  </a:extLst>
</a:theme>
</file>

<file path=ppt/theme/theme7.xml><?xml version="1.0" encoding="utf-8"?>
<a:theme xmlns:a="http://schemas.openxmlformats.org/drawingml/2006/main" name="PRINT Presentatie">
  <a:themeElements>
    <a:clrScheme name="ABN AMRO">
      <a:dk1>
        <a:sysClr val="windowText" lastClr="000000"/>
      </a:dk1>
      <a:lt1>
        <a:sysClr val="window" lastClr="FFFFFF"/>
      </a:lt1>
      <a:dk2>
        <a:srgbClr val="BBBEC3"/>
      </a:dk2>
      <a:lt2>
        <a:srgbClr val="54646C"/>
      </a:lt2>
      <a:accent1>
        <a:srgbClr val="005E5D"/>
      </a:accent1>
      <a:accent2>
        <a:srgbClr val="009286"/>
      </a:accent2>
      <a:accent3>
        <a:srgbClr val="55CBB7"/>
      </a:accent3>
      <a:accent4>
        <a:srgbClr val="006480"/>
      </a:accent4>
      <a:accent5>
        <a:srgbClr val="43ACC5"/>
      </a:accent5>
      <a:accent6>
        <a:srgbClr val="94C23C"/>
      </a:accent6>
      <a:hlink>
        <a:srgbClr val="004C4C"/>
      </a:hlink>
      <a:folHlink>
        <a:srgbClr val="009286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vert="horz" wrap="square" lIns="90000" tIns="54000" rIns="54000" bIns="72000" rtlCol="0">
        <a:spAutoFit/>
      </a:bodyPr>
      <a:lstStyle>
        <a:defPPr marL="273050" indent="-273050">
          <a:defRPr sz="1400" dirty="0" smtClean="0"/>
        </a:defPPr>
      </a:lstStyle>
    </a:txDef>
  </a:objectDefaults>
  <a:extraClrSchemeLst/>
</a:theme>
</file>

<file path=ppt/theme/theme8.xml><?xml version="1.0" encoding="utf-8"?>
<a:theme xmlns:a="http://schemas.openxmlformats.org/drawingml/2006/main" name="5_Change Mangement Consultancy widescreen">
  <a:themeElements>
    <a:clrScheme name="ABN AMRO Intern">
      <a:dk1>
        <a:srgbClr val="004C4C"/>
      </a:dk1>
      <a:lt1>
        <a:srgbClr val="009286"/>
      </a:lt1>
      <a:dk2>
        <a:srgbClr val="FFFFFF"/>
      </a:dk2>
      <a:lt2>
        <a:srgbClr val="FFFFFF"/>
      </a:lt2>
      <a:accent1>
        <a:srgbClr val="009286"/>
      </a:accent1>
      <a:accent2>
        <a:srgbClr val="BBBEC3"/>
      </a:accent2>
      <a:accent3>
        <a:srgbClr val="00646C"/>
      </a:accent3>
      <a:accent4>
        <a:srgbClr val="94C23C"/>
      </a:accent4>
      <a:accent5>
        <a:srgbClr val="00ABE9"/>
      </a:accent5>
      <a:accent6>
        <a:srgbClr val="F3C000"/>
      </a:accent6>
      <a:hlink>
        <a:srgbClr val="004C4C"/>
      </a:hlink>
      <a:folHlink>
        <a:srgbClr val="009286"/>
      </a:folHlink>
    </a:clrScheme>
    <a:fontScheme name="ABN AMRO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gradFill>
          <a:gsLst>
            <a:gs pos="0">
              <a:srgbClr val="009286">
                <a:alpha val="80000"/>
              </a:srgbClr>
            </a:gs>
            <a:gs pos="80000">
              <a:srgbClr val="009286">
                <a:alpha val="80000"/>
              </a:srgbClr>
            </a:gs>
            <a:gs pos="100000">
              <a:srgbClr val="005E5D">
                <a:alpha val="80000"/>
              </a:srgbClr>
            </a:gs>
          </a:gsLst>
          <a:lin ang="0" scaled="1"/>
        </a:gra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marL="0" marR="0" indent="0" algn="l" defTabSz="1042988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1042988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nl-NL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ABN AMRO 1">
        <a:dk1>
          <a:srgbClr val="94C23C"/>
        </a:dk1>
        <a:lt1>
          <a:srgbClr val="BBBEC3"/>
        </a:lt1>
        <a:dk2>
          <a:srgbClr val="009286"/>
        </a:dk2>
        <a:lt2>
          <a:srgbClr val="F3C000"/>
        </a:lt2>
        <a:accent1>
          <a:srgbClr val="006480"/>
        </a:accent1>
        <a:accent2>
          <a:srgbClr val="BBC800"/>
        </a:accent2>
        <a:accent3>
          <a:srgbClr val="AAC7C3"/>
        </a:accent3>
        <a:accent4>
          <a:srgbClr val="9FA2A6"/>
        </a:accent4>
        <a:accent5>
          <a:srgbClr val="AAB8C0"/>
        </a:accent5>
        <a:accent6>
          <a:srgbClr val="A9B500"/>
        </a:accent6>
        <a:hlink>
          <a:srgbClr val="54646C"/>
        </a:hlink>
        <a:folHlink>
          <a:srgbClr val="79838C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ACE90CC029DF743A23AA93431F11BB6" ma:contentTypeVersion="12" ma:contentTypeDescription="Een nieuw document maken." ma:contentTypeScope="" ma:versionID="8fa0794a056f0cc3df737ab5538b7f4b">
  <xsd:schema xmlns:xsd="http://www.w3.org/2001/XMLSchema" xmlns:xs="http://www.w3.org/2001/XMLSchema" xmlns:p="http://schemas.microsoft.com/office/2006/metadata/properties" xmlns:ns3="d906ccab-ff92-40b5-b7c8-85f605dcbf14" xmlns:ns4="e8ab2ce3-aeab-49da-967e-3a672bb3bc9d" targetNamespace="http://schemas.microsoft.com/office/2006/metadata/properties" ma:root="true" ma:fieldsID="0174ad4d513484ca4b87b31f8e8e143d" ns3:_="" ns4:_="">
    <xsd:import namespace="d906ccab-ff92-40b5-b7c8-85f605dcbf14"/>
    <xsd:import namespace="e8ab2ce3-aeab-49da-967e-3a672bb3bc9d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906ccab-ff92-40b5-b7c8-85f605dcbf1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9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8ab2ce3-aeab-49da-967e-3a672bb3bc9d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Hint-hash delen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B5FF099-9AE5-4C0D-B731-85262722406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906ccab-ff92-40b5-b7c8-85f605dcbf14"/>
    <ds:schemaRef ds:uri="e8ab2ce3-aeab-49da-967e-3a672bb3bc9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9D26BBA-8E60-4B6E-8996-5A52FAED16D0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F642A1F2-BEC6-4AB6-B2DE-2E1F64B0266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0826_R2a_CloudBees_PPT_wide_kd (1)</Template>
  <TotalTime>3818</TotalTime>
  <Words>3186</Words>
  <Application>Microsoft Macintosh PowerPoint</Application>
  <PresentationFormat>Breedbeeld</PresentationFormat>
  <Paragraphs>608</Paragraphs>
  <Slides>51</Slides>
  <Notes>40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13</vt:i4>
      </vt:variant>
      <vt:variant>
        <vt:lpstr>Thema</vt:lpstr>
      </vt:variant>
      <vt:variant>
        <vt:i4>8</vt:i4>
      </vt:variant>
      <vt:variant>
        <vt:lpstr>Diatitels</vt:lpstr>
      </vt:variant>
      <vt:variant>
        <vt:i4>51</vt:i4>
      </vt:variant>
    </vt:vector>
  </HeadingPairs>
  <TitlesOfParts>
    <vt:vector size="72" baseType="lpstr">
      <vt:lpstr>.HelveticaNeueDeskInterface-Regular</vt:lpstr>
      <vt:lpstr>Arial</vt:lpstr>
      <vt:lpstr>Calibri</vt:lpstr>
      <vt:lpstr>Circular Pro Bold</vt:lpstr>
      <vt:lpstr>Courier</vt:lpstr>
      <vt:lpstr>Courier New</vt:lpstr>
      <vt:lpstr>Helvetica Light</vt:lpstr>
      <vt:lpstr>Kristen ITC</vt:lpstr>
      <vt:lpstr>Segoe UI Semibold</vt:lpstr>
      <vt:lpstr>Times New Roman</vt:lpstr>
      <vt:lpstr>Trebuchet MS</vt:lpstr>
      <vt:lpstr>Univers 45 Light</vt:lpstr>
      <vt:lpstr>Wingdings 3</vt:lpstr>
      <vt:lpstr>1_Change Mangement Consultancy widescreen</vt:lpstr>
      <vt:lpstr>2_Change Mangement Consultancy widescreen</vt:lpstr>
      <vt:lpstr>4_Change Mangement Consultancy widescreen</vt:lpstr>
      <vt:lpstr>6_Change Mangement Consultancy widescreen</vt:lpstr>
      <vt:lpstr>9_PRINT Presentatie</vt:lpstr>
      <vt:lpstr>JW slide master</vt:lpstr>
      <vt:lpstr>PRINT Presentatie</vt:lpstr>
      <vt:lpstr>5_Change Mangement Consultancy widescreen</vt:lpstr>
      <vt:lpstr>OCP Chapter 11 </vt:lpstr>
      <vt:lpstr>Introduction</vt:lpstr>
      <vt:lpstr>Java Modules General</vt:lpstr>
      <vt:lpstr>Java Modules General</vt:lpstr>
      <vt:lpstr>OCP CH11 Modules</vt:lpstr>
      <vt:lpstr>OCP CH11 Modules</vt:lpstr>
      <vt:lpstr>OCP CH11 Modules</vt:lpstr>
      <vt:lpstr>OCP CH11 Modules</vt:lpstr>
      <vt:lpstr>OCP CH11 Modules</vt:lpstr>
      <vt:lpstr>OCP CH11 Modules</vt:lpstr>
      <vt:lpstr>OCP CH11 Modules</vt:lpstr>
      <vt:lpstr>OCP CH11 Modules</vt:lpstr>
      <vt:lpstr>OCP CH11 Modules</vt:lpstr>
      <vt:lpstr>OCP CH11 Modules</vt:lpstr>
      <vt:lpstr>OCP CH11 Modules</vt:lpstr>
      <vt:lpstr>OCP CH11 Modules</vt:lpstr>
      <vt:lpstr>OCP CH11 Modules</vt:lpstr>
      <vt:lpstr>OCP CH11 Modules</vt:lpstr>
      <vt:lpstr>OCP CH11 Modules</vt:lpstr>
      <vt:lpstr>OCP CH11 Modules</vt:lpstr>
      <vt:lpstr>OCP CH11 Modules</vt:lpstr>
      <vt:lpstr>OCP CH11 Modules</vt:lpstr>
      <vt:lpstr>OCP CH11 Modules</vt:lpstr>
      <vt:lpstr>OCP CH11 Modules</vt:lpstr>
      <vt:lpstr>OCP CH11 Modules</vt:lpstr>
      <vt:lpstr>OCP CH11 Modules</vt:lpstr>
      <vt:lpstr>OCP CH11 Modules</vt:lpstr>
      <vt:lpstr>OCP CH11 Modules</vt:lpstr>
      <vt:lpstr>OCP CH11 Modules</vt:lpstr>
      <vt:lpstr>OCP CH11 Modules</vt:lpstr>
      <vt:lpstr>OCP CH11 Modules</vt:lpstr>
      <vt:lpstr>OCP CH11 Modules</vt:lpstr>
      <vt:lpstr>OCP CH11 Modules</vt:lpstr>
      <vt:lpstr>OCP CH11 Modules</vt:lpstr>
      <vt:lpstr>OCP CH11 Modules</vt:lpstr>
      <vt:lpstr>OCP CH11 Modules</vt:lpstr>
      <vt:lpstr>OCP CH11 Modules</vt:lpstr>
      <vt:lpstr>OCP CH11 Modules</vt:lpstr>
      <vt:lpstr>OCP CH11 Modules</vt:lpstr>
      <vt:lpstr>OCP CH11 Modules</vt:lpstr>
      <vt:lpstr>OCP CH11 Modules</vt:lpstr>
      <vt:lpstr>OCP CH11 Modules</vt:lpstr>
      <vt:lpstr>OCP CH11 Modules</vt:lpstr>
      <vt:lpstr>OCP CH11 Modules</vt:lpstr>
      <vt:lpstr>OCP CH11 Modules</vt:lpstr>
      <vt:lpstr>OCP CH11 Modules</vt:lpstr>
      <vt:lpstr>OCP CH11 Modules</vt:lpstr>
      <vt:lpstr>OCP CH11 Modules</vt:lpstr>
      <vt:lpstr>OCP CH11 Modules</vt:lpstr>
      <vt:lpstr>Java Modules General</vt:lpstr>
      <vt:lpstr>Done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OCP CH 11</dc:title>
  <dc:subject/>
  <dc:creator>Roger Janssen</dc:creator>
  <cp:keywords/>
  <dc:description/>
  <cp:lastModifiedBy>Roger Janssen</cp:lastModifiedBy>
  <cp:revision>115</cp:revision>
  <cp:lastPrinted>2020-03-03T11:37:57Z</cp:lastPrinted>
  <dcterms:created xsi:type="dcterms:W3CDTF">2016-08-26T22:19:40Z</dcterms:created>
  <dcterms:modified xsi:type="dcterms:W3CDTF">2021-09-14T09:45:15Z</dcterms:modified>
  <cp:category/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8</vt:i4>
  </property>
  <property fmtid="{D5CDD505-2E9C-101B-9397-08002B2CF9AE}" pid="8" name="PresentationFormat">
    <vt:lpwstr>Widescreen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10</vt:i4>
  </property>
  <property fmtid="{D5CDD505-2E9C-101B-9397-08002B2CF9AE}" pid="12" name="ContentTypeId">
    <vt:lpwstr>0x0101000ACE90CC029DF743A23AA93431F11BB6</vt:lpwstr>
  </property>
  <property fmtid="{D5CDD505-2E9C-101B-9397-08002B2CF9AE}" pid="13" name="MSIP_Label_42ffcf47-be15-40bf-818d-0da39af9f75a_Enabled">
    <vt:lpwstr>true</vt:lpwstr>
  </property>
  <property fmtid="{D5CDD505-2E9C-101B-9397-08002B2CF9AE}" pid="14" name="MSIP_Label_42ffcf47-be15-40bf-818d-0da39af9f75a_SetDate">
    <vt:lpwstr>2021-08-11T07:21:47Z</vt:lpwstr>
  </property>
  <property fmtid="{D5CDD505-2E9C-101B-9397-08002B2CF9AE}" pid="15" name="MSIP_Label_42ffcf47-be15-40bf-818d-0da39af9f75a_Method">
    <vt:lpwstr>Privileged</vt:lpwstr>
  </property>
  <property fmtid="{D5CDD505-2E9C-101B-9397-08002B2CF9AE}" pid="16" name="MSIP_Label_42ffcf47-be15-40bf-818d-0da39af9f75a_Name">
    <vt:lpwstr>42ffcf47-be15-40bf-818d-0da39af9f75a</vt:lpwstr>
  </property>
  <property fmtid="{D5CDD505-2E9C-101B-9397-08002B2CF9AE}" pid="17" name="MSIP_Label_42ffcf47-be15-40bf-818d-0da39af9f75a_SiteId">
    <vt:lpwstr>3a15904d-3fd9-4256-a753-beb05cdf0c6d</vt:lpwstr>
  </property>
  <property fmtid="{D5CDD505-2E9C-101B-9397-08002B2CF9AE}" pid="18" name="MSIP_Label_42ffcf47-be15-40bf-818d-0da39af9f75a_ActionId">
    <vt:lpwstr>693c61da-e241-43de-9c00-dcf6e2b63a10</vt:lpwstr>
  </property>
  <property fmtid="{D5CDD505-2E9C-101B-9397-08002B2CF9AE}" pid="19" name="MSIP_Label_42ffcf47-be15-40bf-818d-0da39af9f75a_ContentBits">
    <vt:lpwstr>0</vt:lpwstr>
  </property>
</Properties>
</file>